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2"/>
    <p:sldMasterId id="2147483649" r:id="rId3"/>
  </p:sldMasterIdLst>
  <p:notesMasterIdLst>
    <p:notesMasterId r:id="rId22"/>
  </p:notesMasterIdLst>
  <p:sldIdLst>
    <p:sldId id="256" r:id="rId4"/>
    <p:sldId id="257" r:id="rId5"/>
    <p:sldId id="258" r:id="rId6"/>
    <p:sldId id="273" r:id="rId7"/>
    <p:sldId id="272" r:id="rId8"/>
    <p:sldId id="259" r:id="rId9"/>
    <p:sldId id="260" r:id="rId10"/>
    <p:sldId id="262" r:id="rId11"/>
    <p:sldId id="276" r:id="rId12"/>
    <p:sldId id="263" r:id="rId13"/>
    <p:sldId id="277" r:id="rId14"/>
    <p:sldId id="264" r:id="rId15"/>
    <p:sldId id="278" r:id="rId16"/>
    <p:sldId id="274" r:id="rId17"/>
    <p:sldId id="281" r:id="rId18"/>
    <p:sldId id="268" r:id="rId19"/>
    <p:sldId id="282" r:id="rId20"/>
    <p:sldId id="269" r:id="rId21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59"/>
    <a:srgbClr val="FF7900"/>
    <a:srgbClr val="F2F2F2"/>
    <a:srgbClr val="860000"/>
    <a:srgbClr val="C14FA9"/>
    <a:srgbClr val="005776"/>
    <a:srgbClr val="0085B4"/>
    <a:srgbClr val="724830"/>
    <a:srgbClr val="C03D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  <p:guide pos="29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98431B-7D2A-4354-B268-5B4DC7B57027}" type="doc">
      <dgm:prSet loTypeId="urn:microsoft.com/office/officeart/2005/8/layout/hierarchy5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E4801896-EE54-4831-AFFF-7C82CA15DE39}">
      <dgm:prSet phldrT="[Text]" custT="1"/>
      <dgm:spPr>
        <a:solidFill>
          <a:srgbClr val="003359"/>
        </a:solidFill>
      </dgm:spPr>
      <dgm:t>
        <a:bodyPr/>
        <a:lstStyle/>
        <a:p>
          <a:r>
            <a:rPr lang="en-US" sz="1100" b="1" dirty="0">
              <a:solidFill>
                <a:schemeClr val="accent3">
                  <a:lumMod val="95000"/>
                </a:schemeClr>
              </a:solidFill>
            </a:rPr>
            <a:t>Disp3D</a:t>
          </a:r>
        </a:p>
      </dgm:t>
    </dgm:pt>
    <dgm:pt modelId="{CAC54D03-3F22-4474-9CC4-BD5D118C555F}" type="parTrans" cxnId="{41809B1B-DFFC-4D76-8C92-4811B3F58443}">
      <dgm:prSet/>
      <dgm:spPr/>
      <dgm:t>
        <a:bodyPr/>
        <a:lstStyle/>
        <a:p>
          <a:endParaRPr lang="en-US"/>
        </a:p>
      </dgm:t>
    </dgm:pt>
    <dgm:pt modelId="{437E44BB-47A3-4DCA-8F00-D1CCB5494E74}" type="sibTrans" cxnId="{41809B1B-DFFC-4D76-8C92-4811B3F58443}">
      <dgm:prSet/>
      <dgm:spPr/>
      <dgm:t>
        <a:bodyPr/>
        <a:lstStyle/>
        <a:p>
          <a:endParaRPr lang="en-US"/>
        </a:p>
      </dgm:t>
    </dgm:pt>
    <dgm:pt modelId="{76BC1BBB-D17E-4B73-8AF8-F63D153B3068}">
      <dgm:prSet phldrT="[Text]" custT="1"/>
      <dgm:spPr>
        <a:solidFill>
          <a:srgbClr val="FF7900"/>
        </a:solidFill>
      </dgm:spPr>
      <dgm:t>
        <a:bodyPr/>
        <a:lstStyle/>
        <a:p>
          <a:r>
            <a:rPr lang="en-US" sz="1100" b="1" dirty="0" err="1"/>
            <a:t>SensorDataTreeItem</a:t>
          </a:r>
          <a:endParaRPr lang="en-US" sz="1100" b="1" dirty="0"/>
        </a:p>
      </dgm:t>
    </dgm:pt>
    <dgm:pt modelId="{33B04F60-5464-41BA-A6FE-3C705DD5CAA5}" type="parTrans" cxnId="{CF9C34CB-8E79-4DAA-989F-14006E6FB1A2}">
      <dgm:prSet/>
      <dgm:spPr/>
      <dgm:t>
        <a:bodyPr/>
        <a:lstStyle/>
        <a:p>
          <a:endParaRPr lang="en-US"/>
        </a:p>
      </dgm:t>
    </dgm:pt>
    <dgm:pt modelId="{27CC1708-F387-49ED-8575-87151169CC1F}" type="sibTrans" cxnId="{CF9C34CB-8E79-4DAA-989F-14006E6FB1A2}">
      <dgm:prSet/>
      <dgm:spPr/>
      <dgm:t>
        <a:bodyPr/>
        <a:lstStyle/>
        <a:p>
          <a:endParaRPr lang="en-US"/>
        </a:p>
      </dgm:t>
    </dgm:pt>
    <dgm:pt modelId="{75D813AF-A649-4F79-B8D1-168CD3BB0816}">
      <dgm:prSet phldrT="[Text]" custT="1"/>
      <dgm:spPr/>
      <dgm:t>
        <a:bodyPr/>
        <a:lstStyle/>
        <a:p>
          <a:r>
            <a:rPr lang="en-US" sz="1100" b="1" dirty="0"/>
            <a:t>Sensor Mapping</a:t>
          </a:r>
        </a:p>
      </dgm:t>
    </dgm:pt>
    <dgm:pt modelId="{1C85FBF3-0BA8-41E8-94AA-77C6124EAA1F}" type="parTrans" cxnId="{1363D2B1-C777-49F2-9C69-61F42F00B585}">
      <dgm:prSet/>
      <dgm:spPr/>
      <dgm:t>
        <a:bodyPr/>
        <a:lstStyle/>
        <a:p>
          <a:endParaRPr lang="en-US"/>
        </a:p>
      </dgm:t>
    </dgm:pt>
    <dgm:pt modelId="{FD3B75D8-4A24-4059-BF78-443F7C7B8F1F}" type="sibTrans" cxnId="{1363D2B1-C777-49F2-9C69-61F42F00B585}">
      <dgm:prSet/>
      <dgm:spPr/>
      <dgm:t>
        <a:bodyPr/>
        <a:lstStyle/>
        <a:p>
          <a:endParaRPr lang="en-US"/>
        </a:p>
      </dgm:t>
    </dgm:pt>
    <dgm:pt modelId="{A2357561-6ABD-4B9B-8938-868B134012F0}">
      <dgm:prSet phldrT="[Text]"/>
      <dgm:spPr/>
      <dgm:t>
        <a:bodyPr/>
        <a:lstStyle/>
        <a:p>
          <a:pPr algn="l"/>
          <a:r>
            <a:rPr lang="en-US" dirty="0"/>
            <a:t>Library</a:t>
          </a:r>
        </a:p>
      </dgm:t>
    </dgm:pt>
    <dgm:pt modelId="{26E64DF5-0421-4D7A-8656-BD49C3DEAD8B}" type="parTrans" cxnId="{D32F99D4-ABAC-418F-A897-8B2257A060FE}">
      <dgm:prSet/>
      <dgm:spPr/>
      <dgm:t>
        <a:bodyPr/>
        <a:lstStyle/>
        <a:p>
          <a:endParaRPr lang="en-US"/>
        </a:p>
      </dgm:t>
    </dgm:pt>
    <dgm:pt modelId="{6EECF63A-6087-4E6C-81CD-D04BB67EA405}" type="sibTrans" cxnId="{D32F99D4-ABAC-418F-A897-8B2257A060FE}">
      <dgm:prSet/>
      <dgm:spPr/>
      <dgm:t>
        <a:bodyPr/>
        <a:lstStyle/>
        <a:p>
          <a:endParaRPr lang="en-US"/>
        </a:p>
      </dgm:t>
    </dgm:pt>
    <dgm:pt modelId="{3BE5B369-E61F-4F24-9ABE-120F3EF2A357}">
      <dgm:prSet phldrT="[Text]"/>
      <dgm:spPr/>
      <dgm:t>
        <a:bodyPr/>
        <a:lstStyle/>
        <a:p>
          <a:pPr algn="l"/>
          <a:r>
            <a:rPr lang="en-US" dirty="0"/>
            <a:t>Tree Item</a:t>
          </a:r>
        </a:p>
      </dgm:t>
    </dgm:pt>
    <dgm:pt modelId="{9C707182-8B38-42AA-BDA2-89AB0C7058D4}" type="parTrans" cxnId="{A1C1241B-94C2-484E-81F4-B6D3C0EC7C1E}">
      <dgm:prSet/>
      <dgm:spPr/>
      <dgm:t>
        <a:bodyPr/>
        <a:lstStyle/>
        <a:p>
          <a:endParaRPr lang="en-US"/>
        </a:p>
      </dgm:t>
    </dgm:pt>
    <dgm:pt modelId="{BE3932EF-3834-4DA0-864A-1EB3D34C35EC}" type="sibTrans" cxnId="{A1C1241B-94C2-484E-81F4-B6D3C0EC7C1E}">
      <dgm:prSet/>
      <dgm:spPr/>
      <dgm:t>
        <a:bodyPr/>
        <a:lstStyle/>
        <a:p>
          <a:endParaRPr lang="en-US"/>
        </a:p>
      </dgm:t>
    </dgm:pt>
    <dgm:pt modelId="{BB14E806-3303-45EB-B20C-4E6B647AC0E7}">
      <dgm:prSet phldrT="[Text]"/>
      <dgm:spPr/>
      <dgm:t>
        <a:bodyPr/>
        <a:lstStyle/>
        <a:p>
          <a:pPr algn="l"/>
          <a:r>
            <a:rPr lang="en-US" dirty="0"/>
            <a:t>Features</a:t>
          </a:r>
        </a:p>
      </dgm:t>
    </dgm:pt>
    <dgm:pt modelId="{B2FAC57A-FB75-48B9-B869-E172B374DD25}" type="parTrans" cxnId="{B48B43A0-4C4B-49B2-B2D1-CC8D5928EDD0}">
      <dgm:prSet/>
      <dgm:spPr/>
      <dgm:t>
        <a:bodyPr/>
        <a:lstStyle/>
        <a:p>
          <a:endParaRPr lang="en-US"/>
        </a:p>
      </dgm:t>
    </dgm:pt>
    <dgm:pt modelId="{B0D1DA22-A786-4B74-80A1-F00506E7DABF}" type="sibTrans" cxnId="{B48B43A0-4C4B-49B2-B2D1-CC8D5928EDD0}">
      <dgm:prSet/>
      <dgm:spPr/>
      <dgm:t>
        <a:bodyPr/>
        <a:lstStyle/>
        <a:p>
          <a:endParaRPr lang="en-US"/>
        </a:p>
      </dgm:t>
    </dgm:pt>
    <dgm:pt modelId="{03B45268-F5F6-4350-A60D-5DFC6078CBB1}">
      <dgm:prSet phldrT="[Text]" custT="1"/>
      <dgm:spPr/>
      <dgm:t>
        <a:bodyPr/>
        <a:lstStyle/>
        <a:p>
          <a:r>
            <a:rPr lang="en-US" sz="1100" b="1" dirty="0"/>
            <a:t>Interpolation</a:t>
          </a:r>
        </a:p>
      </dgm:t>
    </dgm:pt>
    <dgm:pt modelId="{8AE79691-C4B8-41B2-A628-967D6FF99077}" type="parTrans" cxnId="{2ABCC4C5-80DF-42BD-B078-7B6F0E61FDA2}">
      <dgm:prSet/>
      <dgm:spPr/>
      <dgm:t>
        <a:bodyPr/>
        <a:lstStyle/>
        <a:p>
          <a:endParaRPr lang="en-US"/>
        </a:p>
      </dgm:t>
    </dgm:pt>
    <dgm:pt modelId="{6F5A155B-054A-48A9-87BC-7366F931A0AF}" type="sibTrans" cxnId="{2ABCC4C5-80DF-42BD-B078-7B6F0E61FDA2}">
      <dgm:prSet/>
      <dgm:spPr/>
      <dgm:t>
        <a:bodyPr/>
        <a:lstStyle/>
        <a:p>
          <a:endParaRPr lang="en-US"/>
        </a:p>
      </dgm:t>
    </dgm:pt>
    <dgm:pt modelId="{BD531860-2878-47CB-8725-9480BDE3EFE1}">
      <dgm:prSet phldrT="[Text]" custT="1"/>
      <dgm:spPr/>
      <dgm:t>
        <a:bodyPr/>
        <a:lstStyle/>
        <a:p>
          <a:r>
            <a:rPr lang="en-US" sz="1100" b="1" dirty="0"/>
            <a:t>SCDC</a:t>
          </a:r>
        </a:p>
      </dgm:t>
    </dgm:pt>
    <dgm:pt modelId="{19BAE300-0C02-473B-857D-74913727A0E7}" type="parTrans" cxnId="{C33C1861-42BB-494B-82F5-63E79E6A5008}">
      <dgm:prSet/>
      <dgm:spPr/>
      <dgm:t>
        <a:bodyPr/>
        <a:lstStyle/>
        <a:p>
          <a:endParaRPr lang="en-US"/>
        </a:p>
      </dgm:t>
    </dgm:pt>
    <dgm:pt modelId="{F71EA9DE-22A3-4F61-BC5A-E8907B006DA4}" type="sibTrans" cxnId="{C33C1861-42BB-494B-82F5-63E79E6A5008}">
      <dgm:prSet/>
      <dgm:spPr/>
      <dgm:t>
        <a:bodyPr/>
        <a:lstStyle/>
        <a:p>
          <a:endParaRPr lang="en-US"/>
        </a:p>
      </dgm:t>
    </dgm:pt>
    <dgm:pt modelId="{A293D409-EBA0-4D75-A751-DEE5B6C0603E}" type="pres">
      <dgm:prSet presAssocID="{FF98431B-7D2A-4354-B268-5B4DC7B5702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20946F4-AB7B-4E47-9086-D591FAB30ACD}" type="pres">
      <dgm:prSet presAssocID="{FF98431B-7D2A-4354-B268-5B4DC7B57027}" presName="hierFlow" presStyleCnt="0"/>
      <dgm:spPr/>
    </dgm:pt>
    <dgm:pt modelId="{A3DEC168-A3FF-4E2F-9AF8-BB67AE75A13C}" type="pres">
      <dgm:prSet presAssocID="{FF98431B-7D2A-4354-B268-5B4DC7B57027}" presName="firstBuf" presStyleCnt="0"/>
      <dgm:spPr/>
    </dgm:pt>
    <dgm:pt modelId="{759BFBBD-8FB9-4A3F-8C36-7ED4B1858459}" type="pres">
      <dgm:prSet presAssocID="{FF98431B-7D2A-4354-B268-5B4DC7B5702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3CBCA10-8891-49F0-B79B-ED26C3D50B78}" type="pres">
      <dgm:prSet presAssocID="{E4801896-EE54-4831-AFFF-7C82CA15DE39}" presName="Name17" presStyleCnt="0"/>
      <dgm:spPr/>
    </dgm:pt>
    <dgm:pt modelId="{FA9105CF-31FC-41C7-A344-50B1FD39CE73}" type="pres">
      <dgm:prSet presAssocID="{E4801896-EE54-4831-AFFF-7C82CA15DE39}" presName="level1Shape" presStyleLbl="node0" presStyleIdx="0" presStyleCnt="1">
        <dgm:presLayoutVars>
          <dgm:chPref val="3"/>
        </dgm:presLayoutVars>
      </dgm:prSet>
      <dgm:spPr/>
    </dgm:pt>
    <dgm:pt modelId="{76522644-FF4B-4827-8314-929F2D2BB500}" type="pres">
      <dgm:prSet presAssocID="{E4801896-EE54-4831-AFFF-7C82CA15DE39}" presName="hierChild2" presStyleCnt="0"/>
      <dgm:spPr/>
    </dgm:pt>
    <dgm:pt modelId="{4EE8FADA-0BED-46E4-9951-C234A309C645}" type="pres">
      <dgm:prSet presAssocID="{33B04F60-5464-41BA-A6FE-3C705DD5CAA5}" presName="Name25" presStyleLbl="parChTrans1D2" presStyleIdx="0" presStyleCnt="1"/>
      <dgm:spPr/>
    </dgm:pt>
    <dgm:pt modelId="{532ED53F-5779-42C8-AFE1-66ADBA593964}" type="pres">
      <dgm:prSet presAssocID="{33B04F60-5464-41BA-A6FE-3C705DD5CAA5}" presName="connTx" presStyleLbl="parChTrans1D2" presStyleIdx="0" presStyleCnt="1"/>
      <dgm:spPr/>
    </dgm:pt>
    <dgm:pt modelId="{E0027373-8516-48AB-813F-5F160E176A6E}" type="pres">
      <dgm:prSet presAssocID="{76BC1BBB-D17E-4B73-8AF8-F63D153B3068}" presName="Name30" presStyleCnt="0"/>
      <dgm:spPr/>
    </dgm:pt>
    <dgm:pt modelId="{FD07FDD9-11F8-4CA0-9CF1-75DE3FC670D4}" type="pres">
      <dgm:prSet presAssocID="{76BC1BBB-D17E-4B73-8AF8-F63D153B3068}" presName="level2Shape" presStyleLbl="node2" presStyleIdx="0" presStyleCnt="1"/>
      <dgm:spPr/>
    </dgm:pt>
    <dgm:pt modelId="{69D394A4-1B11-4F12-9BFE-213FDBA8709C}" type="pres">
      <dgm:prSet presAssocID="{76BC1BBB-D17E-4B73-8AF8-F63D153B3068}" presName="hierChild3" presStyleCnt="0"/>
      <dgm:spPr/>
    </dgm:pt>
    <dgm:pt modelId="{51FEB10A-B386-4FAC-90EB-1737F3D91CF0}" type="pres">
      <dgm:prSet presAssocID="{1C85FBF3-0BA8-41E8-94AA-77C6124EAA1F}" presName="Name25" presStyleLbl="parChTrans1D3" presStyleIdx="0" presStyleCnt="3"/>
      <dgm:spPr/>
    </dgm:pt>
    <dgm:pt modelId="{5C549BD9-09F5-48FC-A9B0-F11EC3E6C031}" type="pres">
      <dgm:prSet presAssocID="{1C85FBF3-0BA8-41E8-94AA-77C6124EAA1F}" presName="connTx" presStyleLbl="parChTrans1D3" presStyleIdx="0" presStyleCnt="3"/>
      <dgm:spPr/>
    </dgm:pt>
    <dgm:pt modelId="{7E012D58-4847-4BDD-BFA9-559C71A0DE51}" type="pres">
      <dgm:prSet presAssocID="{75D813AF-A649-4F79-B8D1-168CD3BB0816}" presName="Name30" presStyleCnt="0"/>
      <dgm:spPr/>
    </dgm:pt>
    <dgm:pt modelId="{5D2E59A0-37D3-4DC6-87CA-BC6F376AD045}" type="pres">
      <dgm:prSet presAssocID="{75D813AF-A649-4F79-B8D1-168CD3BB0816}" presName="level2Shape" presStyleLbl="node3" presStyleIdx="0" presStyleCnt="3"/>
      <dgm:spPr/>
    </dgm:pt>
    <dgm:pt modelId="{52DDBB7E-5AEB-4F99-A265-1CEC2ECB6F3E}" type="pres">
      <dgm:prSet presAssocID="{75D813AF-A649-4F79-B8D1-168CD3BB0816}" presName="hierChild3" presStyleCnt="0"/>
      <dgm:spPr/>
    </dgm:pt>
    <dgm:pt modelId="{07A7A51C-7C8A-480F-8819-E797F40C77EA}" type="pres">
      <dgm:prSet presAssocID="{19BAE300-0C02-473B-857D-74913727A0E7}" presName="Name25" presStyleLbl="parChTrans1D3" presStyleIdx="1" presStyleCnt="3"/>
      <dgm:spPr/>
    </dgm:pt>
    <dgm:pt modelId="{61A023F9-3688-4E75-9606-A363D7D8FD0A}" type="pres">
      <dgm:prSet presAssocID="{19BAE300-0C02-473B-857D-74913727A0E7}" presName="connTx" presStyleLbl="parChTrans1D3" presStyleIdx="1" presStyleCnt="3"/>
      <dgm:spPr/>
    </dgm:pt>
    <dgm:pt modelId="{D35FF859-0682-46F8-84A1-22D083B171B4}" type="pres">
      <dgm:prSet presAssocID="{BD531860-2878-47CB-8725-9480BDE3EFE1}" presName="Name30" presStyleCnt="0"/>
      <dgm:spPr/>
    </dgm:pt>
    <dgm:pt modelId="{DC507E53-09CB-4B6D-ABB3-4F9C97627683}" type="pres">
      <dgm:prSet presAssocID="{BD531860-2878-47CB-8725-9480BDE3EFE1}" presName="level2Shape" presStyleLbl="node3" presStyleIdx="1" presStyleCnt="3"/>
      <dgm:spPr/>
    </dgm:pt>
    <dgm:pt modelId="{4ECA31A8-7F63-4267-8AE0-A3F6680B2C01}" type="pres">
      <dgm:prSet presAssocID="{BD531860-2878-47CB-8725-9480BDE3EFE1}" presName="hierChild3" presStyleCnt="0"/>
      <dgm:spPr/>
    </dgm:pt>
    <dgm:pt modelId="{E78E916C-7958-49BF-8D5F-9227A0B29DAB}" type="pres">
      <dgm:prSet presAssocID="{8AE79691-C4B8-41B2-A628-967D6FF99077}" presName="Name25" presStyleLbl="parChTrans1D3" presStyleIdx="2" presStyleCnt="3"/>
      <dgm:spPr/>
    </dgm:pt>
    <dgm:pt modelId="{E80186CB-2887-409F-BD4B-77C56CAF3A75}" type="pres">
      <dgm:prSet presAssocID="{8AE79691-C4B8-41B2-A628-967D6FF99077}" presName="connTx" presStyleLbl="parChTrans1D3" presStyleIdx="2" presStyleCnt="3"/>
      <dgm:spPr/>
    </dgm:pt>
    <dgm:pt modelId="{54B94B58-32F1-4F30-940E-3DE0146DBEB0}" type="pres">
      <dgm:prSet presAssocID="{03B45268-F5F6-4350-A60D-5DFC6078CBB1}" presName="Name30" presStyleCnt="0"/>
      <dgm:spPr/>
    </dgm:pt>
    <dgm:pt modelId="{DEDF545A-0CF5-4462-AD2F-580EB95A1961}" type="pres">
      <dgm:prSet presAssocID="{03B45268-F5F6-4350-A60D-5DFC6078CBB1}" presName="level2Shape" presStyleLbl="node3" presStyleIdx="2" presStyleCnt="3"/>
      <dgm:spPr/>
    </dgm:pt>
    <dgm:pt modelId="{371B173C-C6E2-4395-A08D-296D1E4288A7}" type="pres">
      <dgm:prSet presAssocID="{03B45268-F5F6-4350-A60D-5DFC6078CBB1}" presName="hierChild3" presStyleCnt="0"/>
      <dgm:spPr/>
    </dgm:pt>
    <dgm:pt modelId="{26D317C0-6375-4B1E-9A2B-3B8114FBF208}" type="pres">
      <dgm:prSet presAssocID="{FF98431B-7D2A-4354-B268-5B4DC7B57027}" presName="bgShapesFlow" presStyleCnt="0"/>
      <dgm:spPr/>
    </dgm:pt>
    <dgm:pt modelId="{25314279-F66B-4DCE-8658-2A1048AF2216}" type="pres">
      <dgm:prSet presAssocID="{A2357561-6ABD-4B9B-8938-868B134012F0}" presName="rectComp" presStyleCnt="0"/>
      <dgm:spPr/>
    </dgm:pt>
    <dgm:pt modelId="{93CDEA04-2C91-4E16-9ABD-CC08EF41316E}" type="pres">
      <dgm:prSet presAssocID="{A2357561-6ABD-4B9B-8938-868B134012F0}" presName="bgRect" presStyleLbl="bgShp" presStyleIdx="0" presStyleCnt="3"/>
      <dgm:spPr/>
    </dgm:pt>
    <dgm:pt modelId="{31BB75DD-1DB7-440E-9BC8-EE130B31CCB1}" type="pres">
      <dgm:prSet presAssocID="{A2357561-6ABD-4B9B-8938-868B134012F0}" presName="bgRectTx" presStyleLbl="bgShp" presStyleIdx="0" presStyleCnt="3">
        <dgm:presLayoutVars>
          <dgm:bulletEnabled val="1"/>
        </dgm:presLayoutVars>
      </dgm:prSet>
      <dgm:spPr/>
    </dgm:pt>
    <dgm:pt modelId="{B009D9B8-4E51-44E6-AB50-7F715DED457D}" type="pres">
      <dgm:prSet presAssocID="{A2357561-6ABD-4B9B-8938-868B134012F0}" presName="spComp" presStyleCnt="0"/>
      <dgm:spPr/>
    </dgm:pt>
    <dgm:pt modelId="{C04E9A06-E71E-4AAB-B90B-7B0508B0A267}" type="pres">
      <dgm:prSet presAssocID="{A2357561-6ABD-4B9B-8938-868B134012F0}" presName="hSp" presStyleCnt="0"/>
      <dgm:spPr/>
    </dgm:pt>
    <dgm:pt modelId="{C3AF2243-5F80-455F-9F19-8753C1EDB005}" type="pres">
      <dgm:prSet presAssocID="{3BE5B369-E61F-4F24-9ABE-120F3EF2A357}" presName="rectComp" presStyleCnt="0"/>
      <dgm:spPr/>
    </dgm:pt>
    <dgm:pt modelId="{C223AB97-5EE8-4635-B0B5-B9F9DF4ECEB8}" type="pres">
      <dgm:prSet presAssocID="{3BE5B369-E61F-4F24-9ABE-120F3EF2A357}" presName="bgRect" presStyleLbl="bgShp" presStyleIdx="1" presStyleCnt="3"/>
      <dgm:spPr/>
    </dgm:pt>
    <dgm:pt modelId="{8F4FC5D0-5EB3-4276-9562-5678F407F5A7}" type="pres">
      <dgm:prSet presAssocID="{3BE5B369-E61F-4F24-9ABE-120F3EF2A357}" presName="bgRectTx" presStyleLbl="bgShp" presStyleIdx="1" presStyleCnt="3">
        <dgm:presLayoutVars>
          <dgm:bulletEnabled val="1"/>
        </dgm:presLayoutVars>
      </dgm:prSet>
      <dgm:spPr/>
    </dgm:pt>
    <dgm:pt modelId="{ED418181-2517-415D-8A76-529E9522CFCD}" type="pres">
      <dgm:prSet presAssocID="{3BE5B369-E61F-4F24-9ABE-120F3EF2A357}" presName="spComp" presStyleCnt="0"/>
      <dgm:spPr/>
    </dgm:pt>
    <dgm:pt modelId="{82E7D729-CFD0-43D4-BE05-DD6D4E06D034}" type="pres">
      <dgm:prSet presAssocID="{3BE5B369-E61F-4F24-9ABE-120F3EF2A357}" presName="hSp" presStyleCnt="0"/>
      <dgm:spPr/>
    </dgm:pt>
    <dgm:pt modelId="{A627CDA1-C109-48B1-B0F0-FECDA04D3266}" type="pres">
      <dgm:prSet presAssocID="{BB14E806-3303-45EB-B20C-4E6B647AC0E7}" presName="rectComp" presStyleCnt="0"/>
      <dgm:spPr/>
    </dgm:pt>
    <dgm:pt modelId="{E1984E47-167B-4FF5-BF0D-E404C4D59FDF}" type="pres">
      <dgm:prSet presAssocID="{BB14E806-3303-45EB-B20C-4E6B647AC0E7}" presName="bgRect" presStyleLbl="bgShp" presStyleIdx="2" presStyleCnt="3"/>
      <dgm:spPr/>
    </dgm:pt>
    <dgm:pt modelId="{CCB19ABD-4157-47E2-8FA3-CFE91AD38ACD}" type="pres">
      <dgm:prSet presAssocID="{BB14E806-3303-45EB-B20C-4E6B647AC0E7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CF121C04-FE12-4428-8144-6BA57FFA9A63}" type="presOf" srcId="{1C85FBF3-0BA8-41E8-94AA-77C6124EAA1F}" destId="{5C549BD9-09F5-48FC-A9B0-F11EC3E6C031}" srcOrd="1" destOrd="0" presId="urn:microsoft.com/office/officeart/2005/8/layout/hierarchy5"/>
    <dgm:cxn modelId="{94611B08-43F9-4A8D-B87C-78127135D026}" type="presOf" srcId="{A2357561-6ABD-4B9B-8938-868B134012F0}" destId="{93CDEA04-2C91-4E16-9ABD-CC08EF41316E}" srcOrd="0" destOrd="0" presId="urn:microsoft.com/office/officeart/2005/8/layout/hierarchy5"/>
    <dgm:cxn modelId="{A1C1241B-94C2-484E-81F4-B6D3C0EC7C1E}" srcId="{FF98431B-7D2A-4354-B268-5B4DC7B57027}" destId="{3BE5B369-E61F-4F24-9ABE-120F3EF2A357}" srcOrd="2" destOrd="0" parTransId="{9C707182-8B38-42AA-BDA2-89AB0C7058D4}" sibTransId="{BE3932EF-3834-4DA0-864A-1EB3D34C35EC}"/>
    <dgm:cxn modelId="{41809B1B-DFFC-4D76-8C92-4811B3F58443}" srcId="{FF98431B-7D2A-4354-B268-5B4DC7B57027}" destId="{E4801896-EE54-4831-AFFF-7C82CA15DE39}" srcOrd="0" destOrd="0" parTransId="{CAC54D03-3F22-4474-9CC4-BD5D118C555F}" sibTransId="{437E44BB-47A3-4DCA-8F00-D1CCB5494E74}"/>
    <dgm:cxn modelId="{59038522-0884-4421-8398-3028E51F6513}" type="presOf" srcId="{75D813AF-A649-4F79-B8D1-168CD3BB0816}" destId="{5D2E59A0-37D3-4DC6-87CA-BC6F376AD045}" srcOrd="0" destOrd="0" presId="urn:microsoft.com/office/officeart/2005/8/layout/hierarchy5"/>
    <dgm:cxn modelId="{A27BEA2D-AB81-4350-8680-E981252092BF}" type="presOf" srcId="{BB14E806-3303-45EB-B20C-4E6B647AC0E7}" destId="{E1984E47-167B-4FF5-BF0D-E404C4D59FDF}" srcOrd="0" destOrd="0" presId="urn:microsoft.com/office/officeart/2005/8/layout/hierarchy5"/>
    <dgm:cxn modelId="{BD60545D-95C9-4868-AB6B-C9214FD37C5E}" type="presOf" srcId="{A2357561-6ABD-4B9B-8938-868B134012F0}" destId="{31BB75DD-1DB7-440E-9BC8-EE130B31CCB1}" srcOrd="1" destOrd="0" presId="urn:microsoft.com/office/officeart/2005/8/layout/hierarchy5"/>
    <dgm:cxn modelId="{C33C1861-42BB-494B-82F5-63E79E6A5008}" srcId="{76BC1BBB-D17E-4B73-8AF8-F63D153B3068}" destId="{BD531860-2878-47CB-8725-9480BDE3EFE1}" srcOrd="1" destOrd="0" parTransId="{19BAE300-0C02-473B-857D-74913727A0E7}" sibTransId="{F71EA9DE-22A3-4F61-BC5A-E8907B006DA4}"/>
    <dgm:cxn modelId="{2D81B943-F717-4EB7-B4BA-190021A4C0DD}" type="presOf" srcId="{3BE5B369-E61F-4F24-9ABE-120F3EF2A357}" destId="{8F4FC5D0-5EB3-4276-9562-5678F407F5A7}" srcOrd="1" destOrd="0" presId="urn:microsoft.com/office/officeart/2005/8/layout/hierarchy5"/>
    <dgm:cxn modelId="{FC79A467-A017-4DD5-AE01-34DD1D2619B2}" type="presOf" srcId="{E4801896-EE54-4831-AFFF-7C82CA15DE39}" destId="{FA9105CF-31FC-41C7-A344-50B1FD39CE73}" srcOrd="0" destOrd="0" presId="urn:microsoft.com/office/officeart/2005/8/layout/hierarchy5"/>
    <dgm:cxn modelId="{00CA1D4C-32B8-49F4-9F77-EB98D1ED32DF}" type="presOf" srcId="{33B04F60-5464-41BA-A6FE-3C705DD5CAA5}" destId="{4EE8FADA-0BED-46E4-9951-C234A309C645}" srcOrd="0" destOrd="0" presId="urn:microsoft.com/office/officeart/2005/8/layout/hierarchy5"/>
    <dgm:cxn modelId="{91A7404F-DF22-4913-9929-847F189F0498}" type="presOf" srcId="{3BE5B369-E61F-4F24-9ABE-120F3EF2A357}" destId="{C223AB97-5EE8-4635-B0B5-B9F9DF4ECEB8}" srcOrd="0" destOrd="0" presId="urn:microsoft.com/office/officeart/2005/8/layout/hierarchy5"/>
    <dgm:cxn modelId="{773A0758-ABD8-42AF-AD86-549956265CC6}" type="presOf" srcId="{1C85FBF3-0BA8-41E8-94AA-77C6124EAA1F}" destId="{51FEB10A-B386-4FAC-90EB-1737F3D91CF0}" srcOrd="0" destOrd="0" presId="urn:microsoft.com/office/officeart/2005/8/layout/hierarchy5"/>
    <dgm:cxn modelId="{01BACC7B-52D4-4B2E-84AB-DE46489A4449}" type="presOf" srcId="{19BAE300-0C02-473B-857D-74913727A0E7}" destId="{61A023F9-3688-4E75-9606-A363D7D8FD0A}" srcOrd="1" destOrd="0" presId="urn:microsoft.com/office/officeart/2005/8/layout/hierarchy5"/>
    <dgm:cxn modelId="{970AEB99-872C-4B14-B65D-FD1C84B09AA7}" type="presOf" srcId="{BB14E806-3303-45EB-B20C-4E6B647AC0E7}" destId="{CCB19ABD-4157-47E2-8FA3-CFE91AD38ACD}" srcOrd="1" destOrd="0" presId="urn:microsoft.com/office/officeart/2005/8/layout/hierarchy5"/>
    <dgm:cxn modelId="{B48B43A0-4C4B-49B2-B2D1-CC8D5928EDD0}" srcId="{FF98431B-7D2A-4354-B268-5B4DC7B57027}" destId="{BB14E806-3303-45EB-B20C-4E6B647AC0E7}" srcOrd="3" destOrd="0" parTransId="{B2FAC57A-FB75-48B9-B869-E172B374DD25}" sibTransId="{B0D1DA22-A786-4B74-80A1-F00506E7DABF}"/>
    <dgm:cxn modelId="{8EB523A4-F50A-4F34-9FD3-0D1DA8E7B541}" type="presOf" srcId="{03B45268-F5F6-4350-A60D-5DFC6078CBB1}" destId="{DEDF545A-0CF5-4462-AD2F-580EB95A1961}" srcOrd="0" destOrd="0" presId="urn:microsoft.com/office/officeart/2005/8/layout/hierarchy5"/>
    <dgm:cxn modelId="{7651D6A6-8DCC-4C4E-B0A7-3B82C9F364A0}" type="presOf" srcId="{33B04F60-5464-41BA-A6FE-3C705DD5CAA5}" destId="{532ED53F-5779-42C8-AFE1-66ADBA593964}" srcOrd="1" destOrd="0" presId="urn:microsoft.com/office/officeart/2005/8/layout/hierarchy5"/>
    <dgm:cxn modelId="{1363D2B1-C777-49F2-9C69-61F42F00B585}" srcId="{76BC1BBB-D17E-4B73-8AF8-F63D153B3068}" destId="{75D813AF-A649-4F79-B8D1-168CD3BB0816}" srcOrd="0" destOrd="0" parTransId="{1C85FBF3-0BA8-41E8-94AA-77C6124EAA1F}" sibTransId="{FD3B75D8-4A24-4059-BF78-443F7C7B8F1F}"/>
    <dgm:cxn modelId="{1CA914C1-EC20-478C-8AA8-CB6D0418E260}" type="presOf" srcId="{19BAE300-0C02-473B-857D-74913727A0E7}" destId="{07A7A51C-7C8A-480F-8819-E797F40C77EA}" srcOrd="0" destOrd="0" presId="urn:microsoft.com/office/officeart/2005/8/layout/hierarchy5"/>
    <dgm:cxn modelId="{2ABCC4C5-80DF-42BD-B078-7B6F0E61FDA2}" srcId="{76BC1BBB-D17E-4B73-8AF8-F63D153B3068}" destId="{03B45268-F5F6-4350-A60D-5DFC6078CBB1}" srcOrd="2" destOrd="0" parTransId="{8AE79691-C4B8-41B2-A628-967D6FF99077}" sibTransId="{6F5A155B-054A-48A9-87BC-7366F931A0AF}"/>
    <dgm:cxn modelId="{852A89CA-F90E-4F4D-845F-7BD3392EED9A}" type="presOf" srcId="{BD531860-2878-47CB-8725-9480BDE3EFE1}" destId="{DC507E53-09CB-4B6D-ABB3-4F9C97627683}" srcOrd="0" destOrd="0" presId="urn:microsoft.com/office/officeart/2005/8/layout/hierarchy5"/>
    <dgm:cxn modelId="{CF9C34CB-8E79-4DAA-989F-14006E6FB1A2}" srcId="{E4801896-EE54-4831-AFFF-7C82CA15DE39}" destId="{76BC1BBB-D17E-4B73-8AF8-F63D153B3068}" srcOrd="0" destOrd="0" parTransId="{33B04F60-5464-41BA-A6FE-3C705DD5CAA5}" sibTransId="{27CC1708-F387-49ED-8575-87151169CC1F}"/>
    <dgm:cxn modelId="{C28E45D0-B4E6-438C-A201-84F181B77690}" type="presOf" srcId="{76BC1BBB-D17E-4B73-8AF8-F63D153B3068}" destId="{FD07FDD9-11F8-4CA0-9CF1-75DE3FC670D4}" srcOrd="0" destOrd="0" presId="urn:microsoft.com/office/officeart/2005/8/layout/hierarchy5"/>
    <dgm:cxn modelId="{D32F99D4-ABAC-418F-A897-8B2257A060FE}" srcId="{FF98431B-7D2A-4354-B268-5B4DC7B57027}" destId="{A2357561-6ABD-4B9B-8938-868B134012F0}" srcOrd="1" destOrd="0" parTransId="{26E64DF5-0421-4D7A-8656-BD49C3DEAD8B}" sibTransId="{6EECF63A-6087-4E6C-81CD-D04BB67EA405}"/>
    <dgm:cxn modelId="{D666DEE4-C943-42CA-90AC-4D766D11BB3C}" type="presOf" srcId="{8AE79691-C4B8-41B2-A628-967D6FF99077}" destId="{E78E916C-7958-49BF-8D5F-9227A0B29DAB}" srcOrd="0" destOrd="0" presId="urn:microsoft.com/office/officeart/2005/8/layout/hierarchy5"/>
    <dgm:cxn modelId="{A7732AE5-59B7-459E-87A5-FD4597B43D83}" type="presOf" srcId="{8AE79691-C4B8-41B2-A628-967D6FF99077}" destId="{E80186CB-2887-409F-BD4B-77C56CAF3A75}" srcOrd="1" destOrd="0" presId="urn:microsoft.com/office/officeart/2005/8/layout/hierarchy5"/>
    <dgm:cxn modelId="{8AA13CF6-194B-4255-A7BF-27D229F496C0}" type="presOf" srcId="{FF98431B-7D2A-4354-B268-5B4DC7B57027}" destId="{A293D409-EBA0-4D75-A751-DEE5B6C0603E}" srcOrd="0" destOrd="0" presId="urn:microsoft.com/office/officeart/2005/8/layout/hierarchy5"/>
    <dgm:cxn modelId="{104D9CBA-CFEE-4C61-9A5C-03EEE9B655F5}" type="presParOf" srcId="{A293D409-EBA0-4D75-A751-DEE5B6C0603E}" destId="{720946F4-AB7B-4E47-9086-D591FAB30ACD}" srcOrd="0" destOrd="0" presId="urn:microsoft.com/office/officeart/2005/8/layout/hierarchy5"/>
    <dgm:cxn modelId="{3236934E-D19E-462E-9737-B4D75C448CDE}" type="presParOf" srcId="{720946F4-AB7B-4E47-9086-D591FAB30ACD}" destId="{A3DEC168-A3FF-4E2F-9AF8-BB67AE75A13C}" srcOrd="0" destOrd="0" presId="urn:microsoft.com/office/officeart/2005/8/layout/hierarchy5"/>
    <dgm:cxn modelId="{897CE076-0629-4C28-AFDA-4CFC284E1AB6}" type="presParOf" srcId="{720946F4-AB7B-4E47-9086-D591FAB30ACD}" destId="{759BFBBD-8FB9-4A3F-8C36-7ED4B1858459}" srcOrd="1" destOrd="0" presId="urn:microsoft.com/office/officeart/2005/8/layout/hierarchy5"/>
    <dgm:cxn modelId="{DB65A81A-B6A7-496F-A638-51B9D2E0AB46}" type="presParOf" srcId="{759BFBBD-8FB9-4A3F-8C36-7ED4B1858459}" destId="{53CBCA10-8891-49F0-B79B-ED26C3D50B78}" srcOrd="0" destOrd="0" presId="urn:microsoft.com/office/officeart/2005/8/layout/hierarchy5"/>
    <dgm:cxn modelId="{ABD159E7-F451-48B5-85C4-9CC6C9EF395F}" type="presParOf" srcId="{53CBCA10-8891-49F0-B79B-ED26C3D50B78}" destId="{FA9105CF-31FC-41C7-A344-50B1FD39CE73}" srcOrd="0" destOrd="0" presId="urn:microsoft.com/office/officeart/2005/8/layout/hierarchy5"/>
    <dgm:cxn modelId="{5711CA33-14E3-4CCF-8298-EB31F9C34983}" type="presParOf" srcId="{53CBCA10-8891-49F0-B79B-ED26C3D50B78}" destId="{76522644-FF4B-4827-8314-929F2D2BB500}" srcOrd="1" destOrd="0" presId="urn:microsoft.com/office/officeart/2005/8/layout/hierarchy5"/>
    <dgm:cxn modelId="{DE5CDEDA-8DE1-4076-A1FE-A140691DF9F8}" type="presParOf" srcId="{76522644-FF4B-4827-8314-929F2D2BB500}" destId="{4EE8FADA-0BED-46E4-9951-C234A309C645}" srcOrd="0" destOrd="0" presId="urn:microsoft.com/office/officeart/2005/8/layout/hierarchy5"/>
    <dgm:cxn modelId="{5BE7CA6F-E5A2-4B05-B0EA-05680378B5AF}" type="presParOf" srcId="{4EE8FADA-0BED-46E4-9951-C234A309C645}" destId="{532ED53F-5779-42C8-AFE1-66ADBA593964}" srcOrd="0" destOrd="0" presId="urn:microsoft.com/office/officeart/2005/8/layout/hierarchy5"/>
    <dgm:cxn modelId="{7927D8D9-4835-422C-8B59-59FCAF989010}" type="presParOf" srcId="{76522644-FF4B-4827-8314-929F2D2BB500}" destId="{E0027373-8516-48AB-813F-5F160E176A6E}" srcOrd="1" destOrd="0" presId="urn:microsoft.com/office/officeart/2005/8/layout/hierarchy5"/>
    <dgm:cxn modelId="{A21AC984-FF9D-4C7E-8166-25EFF6B782A4}" type="presParOf" srcId="{E0027373-8516-48AB-813F-5F160E176A6E}" destId="{FD07FDD9-11F8-4CA0-9CF1-75DE3FC670D4}" srcOrd="0" destOrd="0" presId="urn:microsoft.com/office/officeart/2005/8/layout/hierarchy5"/>
    <dgm:cxn modelId="{2A0D2E19-FF51-4246-8E74-8C80C9DC215E}" type="presParOf" srcId="{E0027373-8516-48AB-813F-5F160E176A6E}" destId="{69D394A4-1B11-4F12-9BFE-213FDBA8709C}" srcOrd="1" destOrd="0" presId="urn:microsoft.com/office/officeart/2005/8/layout/hierarchy5"/>
    <dgm:cxn modelId="{71A0896E-CCA7-461E-A88C-01B25E6F1290}" type="presParOf" srcId="{69D394A4-1B11-4F12-9BFE-213FDBA8709C}" destId="{51FEB10A-B386-4FAC-90EB-1737F3D91CF0}" srcOrd="0" destOrd="0" presId="urn:microsoft.com/office/officeart/2005/8/layout/hierarchy5"/>
    <dgm:cxn modelId="{6CE672C5-4183-476A-9B48-8DDEA7F5FD6D}" type="presParOf" srcId="{51FEB10A-B386-4FAC-90EB-1737F3D91CF0}" destId="{5C549BD9-09F5-48FC-A9B0-F11EC3E6C031}" srcOrd="0" destOrd="0" presId="urn:microsoft.com/office/officeart/2005/8/layout/hierarchy5"/>
    <dgm:cxn modelId="{888B9E05-6255-422C-8DBC-D25BE4C1D996}" type="presParOf" srcId="{69D394A4-1B11-4F12-9BFE-213FDBA8709C}" destId="{7E012D58-4847-4BDD-BFA9-559C71A0DE51}" srcOrd="1" destOrd="0" presId="urn:microsoft.com/office/officeart/2005/8/layout/hierarchy5"/>
    <dgm:cxn modelId="{8FACEA57-7F87-43FC-AA20-D25431B15D89}" type="presParOf" srcId="{7E012D58-4847-4BDD-BFA9-559C71A0DE51}" destId="{5D2E59A0-37D3-4DC6-87CA-BC6F376AD045}" srcOrd="0" destOrd="0" presId="urn:microsoft.com/office/officeart/2005/8/layout/hierarchy5"/>
    <dgm:cxn modelId="{BEBEF7CD-BE16-46B5-AA2F-55CEA7D3703F}" type="presParOf" srcId="{7E012D58-4847-4BDD-BFA9-559C71A0DE51}" destId="{52DDBB7E-5AEB-4F99-A265-1CEC2ECB6F3E}" srcOrd="1" destOrd="0" presId="urn:microsoft.com/office/officeart/2005/8/layout/hierarchy5"/>
    <dgm:cxn modelId="{06BC6445-3E0D-4C38-BAE3-6832AD5FE8E6}" type="presParOf" srcId="{69D394A4-1B11-4F12-9BFE-213FDBA8709C}" destId="{07A7A51C-7C8A-480F-8819-E797F40C77EA}" srcOrd="2" destOrd="0" presId="urn:microsoft.com/office/officeart/2005/8/layout/hierarchy5"/>
    <dgm:cxn modelId="{FF43AB9F-F8DE-4558-998A-49ED1F12D961}" type="presParOf" srcId="{07A7A51C-7C8A-480F-8819-E797F40C77EA}" destId="{61A023F9-3688-4E75-9606-A363D7D8FD0A}" srcOrd="0" destOrd="0" presId="urn:microsoft.com/office/officeart/2005/8/layout/hierarchy5"/>
    <dgm:cxn modelId="{F0143502-E6A0-4356-A1E6-F2F09308B547}" type="presParOf" srcId="{69D394A4-1B11-4F12-9BFE-213FDBA8709C}" destId="{D35FF859-0682-46F8-84A1-22D083B171B4}" srcOrd="3" destOrd="0" presId="urn:microsoft.com/office/officeart/2005/8/layout/hierarchy5"/>
    <dgm:cxn modelId="{D0F5C552-DCFE-48AE-9089-236717843783}" type="presParOf" srcId="{D35FF859-0682-46F8-84A1-22D083B171B4}" destId="{DC507E53-09CB-4B6D-ABB3-4F9C97627683}" srcOrd="0" destOrd="0" presId="urn:microsoft.com/office/officeart/2005/8/layout/hierarchy5"/>
    <dgm:cxn modelId="{D4C0FFA9-6AF0-4F92-8D27-5BDE18BC605F}" type="presParOf" srcId="{D35FF859-0682-46F8-84A1-22D083B171B4}" destId="{4ECA31A8-7F63-4267-8AE0-A3F6680B2C01}" srcOrd="1" destOrd="0" presId="urn:microsoft.com/office/officeart/2005/8/layout/hierarchy5"/>
    <dgm:cxn modelId="{F03C6489-32E6-4680-BD95-3196C72F3D8D}" type="presParOf" srcId="{69D394A4-1B11-4F12-9BFE-213FDBA8709C}" destId="{E78E916C-7958-49BF-8D5F-9227A0B29DAB}" srcOrd="4" destOrd="0" presId="urn:microsoft.com/office/officeart/2005/8/layout/hierarchy5"/>
    <dgm:cxn modelId="{8CD30900-3511-4059-9F0A-ECDB7F172C30}" type="presParOf" srcId="{E78E916C-7958-49BF-8D5F-9227A0B29DAB}" destId="{E80186CB-2887-409F-BD4B-77C56CAF3A75}" srcOrd="0" destOrd="0" presId="urn:microsoft.com/office/officeart/2005/8/layout/hierarchy5"/>
    <dgm:cxn modelId="{2083BF95-82F8-49CE-B492-4CA3FC042EE0}" type="presParOf" srcId="{69D394A4-1B11-4F12-9BFE-213FDBA8709C}" destId="{54B94B58-32F1-4F30-940E-3DE0146DBEB0}" srcOrd="5" destOrd="0" presId="urn:microsoft.com/office/officeart/2005/8/layout/hierarchy5"/>
    <dgm:cxn modelId="{AF4A28D0-FFA9-4F8B-B51B-899107C9364C}" type="presParOf" srcId="{54B94B58-32F1-4F30-940E-3DE0146DBEB0}" destId="{DEDF545A-0CF5-4462-AD2F-580EB95A1961}" srcOrd="0" destOrd="0" presId="urn:microsoft.com/office/officeart/2005/8/layout/hierarchy5"/>
    <dgm:cxn modelId="{54D5F70E-F593-4DB6-8366-C81754C365AF}" type="presParOf" srcId="{54B94B58-32F1-4F30-940E-3DE0146DBEB0}" destId="{371B173C-C6E2-4395-A08D-296D1E4288A7}" srcOrd="1" destOrd="0" presId="urn:microsoft.com/office/officeart/2005/8/layout/hierarchy5"/>
    <dgm:cxn modelId="{CC7FA6A4-9874-4B46-8F8C-6DF0C01E092F}" type="presParOf" srcId="{A293D409-EBA0-4D75-A751-DEE5B6C0603E}" destId="{26D317C0-6375-4B1E-9A2B-3B8114FBF208}" srcOrd="1" destOrd="0" presId="urn:microsoft.com/office/officeart/2005/8/layout/hierarchy5"/>
    <dgm:cxn modelId="{45D88080-5661-4810-86B2-14E4DAA03D56}" type="presParOf" srcId="{26D317C0-6375-4B1E-9A2B-3B8114FBF208}" destId="{25314279-F66B-4DCE-8658-2A1048AF2216}" srcOrd="0" destOrd="0" presId="urn:microsoft.com/office/officeart/2005/8/layout/hierarchy5"/>
    <dgm:cxn modelId="{12DF6AA9-F384-4077-9881-CC177C8E9406}" type="presParOf" srcId="{25314279-F66B-4DCE-8658-2A1048AF2216}" destId="{93CDEA04-2C91-4E16-9ABD-CC08EF41316E}" srcOrd="0" destOrd="0" presId="urn:microsoft.com/office/officeart/2005/8/layout/hierarchy5"/>
    <dgm:cxn modelId="{18644797-D34A-47BF-9FA5-91B4BF14EF7A}" type="presParOf" srcId="{25314279-F66B-4DCE-8658-2A1048AF2216}" destId="{31BB75DD-1DB7-440E-9BC8-EE130B31CCB1}" srcOrd="1" destOrd="0" presId="urn:microsoft.com/office/officeart/2005/8/layout/hierarchy5"/>
    <dgm:cxn modelId="{FE57A383-9616-475B-91C0-44C7778C3540}" type="presParOf" srcId="{26D317C0-6375-4B1E-9A2B-3B8114FBF208}" destId="{B009D9B8-4E51-44E6-AB50-7F715DED457D}" srcOrd="1" destOrd="0" presId="urn:microsoft.com/office/officeart/2005/8/layout/hierarchy5"/>
    <dgm:cxn modelId="{FE273BF0-B48C-40B0-88E7-E5035E0A8A71}" type="presParOf" srcId="{B009D9B8-4E51-44E6-AB50-7F715DED457D}" destId="{C04E9A06-E71E-4AAB-B90B-7B0508B0A267}" srcOrd="0" destOrd="0" presId="urn:microsoft.com/office/officeart/2005/8/layout/hierarchy5"/>
    <dgm:cxn modelId="{28A23564-5440-4D7E-8C4A-493C1592C0D9}" type="presParOf" srcId="{26D317C0-6375-4B1E-9A2B-3B8114FBF208}" destId="{C3AF2243-5F80-455F-9F19-8753C1EDB005}" srcOrd="2" destOrd="0" presId="urn:microsoft.com/office/officeart/2005/8/layout/hierarchy5"/>
    <dgm:cxn modelId="{60859565-A467-4F5F-98B5-6EF8E4FB17F9}" type="presParOf" srcId="{C3AF2243-5F80-455F-9F19-8753C1EDB005}" destId="{C223AB97-5EE8-4635-B0B5-B9F9DF4ECEB8}" srcOrd="0" destOrd="0" presId="urn:microsoft.com/office/officeart/2005/8/layout/hierarchy5"/>
    <dgm:cxn modelId="{6E9F8AB8-922B-4DA1-943A-7626F91FF277}" type="presParOf" srcId="{C3AF2243-5F80-455F-9F19-8753C1EDB005}" destId="{8F4FC5D0-5EB3-4276-9562-5678F407F5A7}" srcOrd="1" destOrd="0" presId="urn:microsoft.com/office/officeart/2005/8/layout/hierarchy5"/>
    <dgm:cxn modelId="{EA03B29D-40F7-4A89-8DDE-B106619FA66A}" type="presParOf" srcId="{26D317C0-6375-4B1E-9A2B-3B8114FBF208}" destId="{ED418181-2517-415D-8A76-529E9522CFCD}" srcOrd="3" destOrd="0" presId="urn:microsoft.com/office/officeart/2005/8/layout/hierarchy5"/>
    <dgm:cxn modelId="{84C6AEBF-341B-456B-915F-50BA1EA5BCD4}" type="presParOf" srcId="{ED418181-2517-415D-8A76-529E9522CFCD}" destId="{82E7D729-CFD0-43D4-BE05-DD6D4E06D034}" srcOrd="0" destOrd="0" presId="urn:microsoft.com/office/officeart/2005/8/layout/hierarchy5"/>
    <dgm:cxn modelId="{D8E8CB23-6EDC-4BD7-B45E-033A9715325E}" type="presParOf" srcId="{26D317C0-6375-4B1E-9A2B-3B8114FBF208}" destId="{A627CDA1-C109-48B1-B0F0-FECDA04D3266}" srcOrd="4" destOrd="0" presId="urn:microsoft.com/office/officeart/2005/8/layout/hierarchy5"/>
    <dgm:cxn modelId="{DED7FDF8-E746-4B78-80A0-408E79B955B3}" type="presParOf" srcId="{A627CDA1-C109-48B1-B0F0-FECDA04D3266}" destId="{E1984E47-167B-4FF5-BF0D-E404C4D59FDF}" srcOrd="0" destOrd="0" presId="urn:microsoft.com/office/officeart/2005/8/layout/hierarchy5"/>
    <dgm:cxn modelId="{751B39A8-D791-4E83-A9B1-42CE20C58BBC}" type="presParOf" srcId="{A627CDA1-C109-48B1-B0F0-FECDA04D3266}" destId="{CCB19ABD-4157-47E2-8FA3-CFE91AD38AC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4E47-167B-4FF5-BF0D-E404C4D59FDF}">
      <dsp:nvSpPr>
        <dsp:cNvPr id="0" name=""/>
        <dsp:cNvSpPr/>
      </dsp:nvSpPr>
      <dsp:spPr>
        <a:xfrm>
          <a:off x="2632608" y="0"/>
          <a:ext cx="1126664" cy="35951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Features</a:t>
          </a:r>
        </a:p>
      </dsp:txBody>
      <dsp:txXfrm>
        <a:off x="2632608" y="0"/>
        <a:ext cx="1126664" cy="1078530"/>
      </dsp:txXfrm>
    </dsp:sp>
    <dsp:sp modelId="{C223AB97-5EE8-4635-B0B5-B9F9DF4ECEB8}">
      <dsp:nvSpPr>
        <dsp:cNvPr id="0" name=""/>
        <dsp:cNvSpPr/>
      </dsp:nvSpPr>
      <dsp:spPr>
        <a:xfrm>
          <a:off x="1317061" y="0"/>
          <a:ext cx="1126664" cy="35951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Tree Item</a:t>
          </a:r>
        </a:p>
      </dsp:txBody>
      <dsp:txXfrm>
        <a:off x="1317061" y="0"/>
        <a:ext cx="1126664" cy="1078530"/>
      </dsp:txXfrm>
    </dsp:sp>
    <dsp:sp modelId="{93CDEA04-2C91-4E16-9ABD-CC08EF41316E}">
      <dsp:nvSpPr>
        <dsp:cNvPr id="0" name=""/>
        <dsp:cNvSpPr/>
      </dsp:nvSpPr>
      <dsp:spPr>
        <a:xfrm>
          <a:off x="1514" y="0"/>
          <a:ext cx="1126664" cy="35951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Library</a:t>
          </a:r>
        </a:p>
      </dsp:txBody>
      <dsp:txXfrm>
        <a:off x="1514" y="0"/>
        <a:ext cx="1126664" cy="1078530"/>
      </dsp:txXfrm>
    </dsp:sp>
    <dsp:sp modelId="{FA9105CF-31FC-41C7-A344-50B1FD39CE73}">
      <dsp:nvSpPr>
        <dsp:cNvPr id="0" name=""/>
        <dsp:cNvSpPr/>
      </dsp:nvSpPr>
      <dsp:spPr>
        <a:xfrm>
          <a:off x="95955" y="2028809"/>
          <a:ext cx="944415" cy="472207"/>
        </a:xfrm>
        <a:prstGeom prst="roundRect">
          <a:avLst>
            <a:gd name="adj" fmla="val 10000"/>
          </a:avLst>
        </a:prstGeom>
        <a:solidFill>
          <a:srgbClr val="003359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accent3">
                  <a:lumMod val="95000"/>
                </a:schemeClr>
              </a:solidFill>
            </a:rPr>
            <a:t>Disp3D</a:t>
          </a:r>
        </a:p>
      </dsp:txBody>
      <dsp:txXfrm>
        <a:off x="109785" y="2042639"/>
        <a:ext cx="916755" cy="444547"/>
      </dsp:txXfrm>
    </dsp:sp>
    <dsp:sp modelId="{4EE8FADA-0BED-46E4-9951-C234A309C645}">
      <dsp:nvSpPr>
        <dsp:cNvPr id="0" name=""/>
        <dsp:cNvSpPr/>
      </dsp:nvSpPr>
      <dsp:spPr>
        <a:xfrm>
          <a:off x="1040371" y="2253091"/>
          <a:ext cx="377766" cy="23642"/>
        </a:xfrm>
        <a:custGeom>
          <a:avLst/>
          <a:gdLst/>
          <a:ahLst/>
          <a:cxnLst/>
          <a:rect l="0" t="0" r="0" b="0"/>
          <a:pathLst>
            <a:path>
              <a:moveTo>
                <a:pt x="0" y="11821"/>
              </a:moveTo>
              <a:lnTo>
                <a:pt x="377766" y="1182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19810" y="2255468"/>
        <a:ext cx="18888" cy="18888"/>
      </dsp:txXfrm>
    </dsp:sp>
    <dsp:sp modelId="{FD07FDD9-11F8-4CA0-9CF1-75DE3FC670D4}">
      <dsp:nvSpPr>
        <dsp:cNvPr id="0" name=""/>
        <dsp:cNvSpPr/>
      </dsp:nvSpPr>
      <dsp:spPr>
        <a:xfrm>
          <a:off x="1418138" y="2028809"/>
          <a:ext cx="944415" cy="472207"/>
        </a:xfrm>
        <a:prstGeom prst="roundRect">
          <a:avLst>
            <a:gd name="adj" fmla="val 10000"/>
          </a:avLst>
        </a:prstGeom>
        <a:solidFill>
          <a:srgbClr val="FF7900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/>
            <a:t>SensorDataTreeItem</a:t>
          </a:r>
          <a:endParaRPr lang="en-US" sz="1100" b="1" kern="1200" dirty="0"/>
        </a:p>
      </dsp:txBody>
      <dsp:txXfrm>
        <a:off x="1431968" y="2042639"/>
        <a:ext cx="916755" cy="444547"/>
      </dsp:txXfrm>
    </dsp:sp>
    <dsp:sp modelId="{51FEB10A-B386-4FAC-90EB-1737F3D91CF0}">
      <dsp:nvSpPr>
        <dsp:cNvPr id="0" name=""/>
        <dsp:cNvSpPr/>
      </dsp:nvSpPr>
      <dsp:spPr>
        <a:xfrm rot="18289469">
          <a:off x="2220680" y="1981572"/>
          <a:ext cx="661512" cy="23642"/>
        </a:xfrm>
        <a:custGeom>
          <a:avLst/>
          <a:gdLst/>
          <a:ahLst/>
          <a:cxnLst/>
          <a:rect l="0" t="0" r="0" b="0"/>
          <a:pathLst>
            <a:path>
              <a:moveTo>
                <a:pt x="0" y="11821"/>
              </a:moveTo>
              <a:lnTo>
                <a:pt x="661512" y="1182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4899" y="1976855"/>
        <a:ext cx="33075" cy="33075"/>
      </dsp:txXfrm>
    </dsp:sp>
    <dsp:sp modelId="{5D2E59A0-37D3-4DC6-87CA-BC6F376AD045}">
      <dsp:nvSpPr>
        <dsp:cNvPr id="0" name=""/>
        <dsp:cNvSpPr/>
      </dsp:nvSpPr>
      <dsp:spPr>
        <a:xfrm>
          <a:off x="2740320" y="1485769"/>
          <a:ext cx="944415" cy="4722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Sensor Mapping</a:t>
          </a:r>
        </a:p>
      </dsp:txBody>
      <dsp:txXfrm>
        <a:off x="2754150" y="1499599"/>
        <a:ext cx="916755" cy="444547"/>
      </dsp:txXfrm>
    </dsp:sp>
    <dsp:sp modelId="{07A7A51C-7C8A-480F-8819-E797F40C77EA}">
      <dsp:nvSpPr>
        <dsp:cNvPr id="0" name=""/>
        <dsp:cNvSpPr/>
      </dsp:nvSpPr>
      <dsp:spPr>
        <a:xfrm>
          <a:off x="2362553" y="2253091"/>
          <a:ext cx="377766" cy="23642"/>
        </a:xfrm>
        <a:custGeom>
          <a:avLst/>
          <a:gdLst/>
          <a:ahLst/>
          <a:cxnLst/>
          <a:rect l="0" t="0" r="0" b="0"/>
          <a:pathLst>
            <a:path>
              <a:moveTo>
                <a:pt x="0" y="11821"/>
              </a:moveTo>
              <a:lnTo>
                <a:pt x="377766" y="1182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1993" y="2255468"/>
        <a:ext cx="18888" cy="18888"/>
      </dsp:txXfrm>
    </dsp:sp>
    <dsp:sp modelId="{DC507E53-09CB-4B6D-ABB3-4F9C97627683}">
      <dsp:nvSpPr>
        <dsp:cNvPr id="0" name=""/>
        <dsp:cNvSpPr/>
      </dsp:nvSpPr>
      <dsp:spPr>
        <a:xfrm>
          <a:off x="2740320" y="2028809"/>
          <a:ext cx="944415" cy="4722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SCDC</a:t>
          </a:r>
        </a:p>
      </dsp:txBody>
      <dsp:txXfrm>
        <a:off x="2754150" y="2042639"/>
        <a:ext cx="916755" cy="444547"/>
      </dsp:txXfrm>
    </dsp:sp>
    <dsp:sp modelId="{E78E916C-7958-49BF-8D5F-9227A0B29DAB}">
      <dsp:nvSpPr>
        <dsp:cNvPr id="0" name=""/>
        <dsp:cNvSpPr/>
      </dsp:nvSpPr>
      <dsp:spPr>
        <a:xfrm rot="3310531">
          <a:off x="2220680" y="2524611"/>
          <a:ext cx="661512" cy="23642"/>
        </a:xfrm>
        <a:custGeom>
          <a:avLst/>
          <a:gdLst/>
          <a:ahLst/>
          <a:cxnLst/>
          <a:rect l="0" t="0" r="0" b="0"/>
          <a:pathLst>
            <a:path>
              <a:moveTo>
                <a:pt x="0" y="11821"/>
              </a:moveTo>
              <a:lnTo>
                <a:pt x="661512" y="1182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4899" y="2519894"/>
        <a:ext cx="33075" cy="33075"/>
      </dsp:txXfrm>
    </dsp:sp>
    <dsp:sp modelId="{DEDF545A-0CF5-4462-AD2F-580EB95A1961}">
      <dsp:nvSpPr>
        <dsp:cNvPr id="0" name=""/>
        <dsp:cNvSpPr/>
      </dsp:nvSpPr>
      <dsp:spPr>
        <a:xfrm>
          <a:off x="2740320" y="2571848"/>
          <a:ext cx="944415" cy="4722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Interpolation</a:t>
          </a:r>
        </a:p>
      </dsp:txBody>
      <dsp:txXfrm>
        <a:off x="2754150" y="2585678"/>
        <a:ext cx="916755" cy="444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79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0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1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2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3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4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5" name="Rectangle 1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26062" cy="398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3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29325" cy="47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altLang="de-DE" noProof="0"/>
          </a:p>
        </p:txBody>
      </p:sp>
      <p:sp>
        <p:nvSpPr>
          <p:cNvPr id="3087" name="Text Box 14"/>
          <p:cNvSpPr txBox="1">
            <a:spLocks noChangeArrowheads="1"/>
          </p:cNvSpPr>
          <p:nvPr/>
        </p:nvSpPr>
        <p:spPr bwMode="auto">
          <a:xfrm>
            <a:off x="0" y="0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8" name="Text Box 15"/>
          <p:cNvSpPr txBox="1">
            <a:spLocks noChangeArrowheads="1"/>
          </p:cNvSpPr>
          <p:nvPr/>
        </p:nvSpPr>
        <p:spPr bwMode="auto">
          <a:xfrm>
            <a:off x="4278313" y="0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089" name="Text Box 16"/>
          <p:cNvSpPr txBox="1">
            <a:spLocks noChangeArrowheads="1"/>
          </p:cNvSpPr>
          <p:nvPr/>
        </p:nvSpPr>
        <p:spPr bwMode="auto">
          <a:xfrm>
            <a:off x="0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62312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>
              <a:defRPr/>
            </a:pPr>
            <a:fld id="{6C5D0B13-0BBA-49CB-B4DB-F106DBB97E76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9644CF9-2765-43EA-9126-AC1C9B8C507A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de-DE" sz="1400"/>
          </a:p>
        </p:txBody>
      </p:sp>
      <p:sp>
        <p:nvSpPr>
          <p:cNvPr id="512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38BED40E-69D2-473C-A848-3468F9758E4F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5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74384E-384D-467C-8D19-8C6C5579447E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de-DE" sz="1400"/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05B372D-DA55-4917-9C63-67863E93338B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3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7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481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9663" y="812800"/>
            <a:ext cx="5319712" cy="39893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cs typeface="Times New Roman"/>
              </a:rPr>
              <a:t>Der Baum ist noch nicht ganz so </a:t>
            </a:r>
            <a:r>
              <a:rPr lang="de-DE" dirty="0" err="1">
                <a:cs typeface="Times New Roman"/>
              </a:rPr>
              <a:t>schoen</a:t>
            </a:r>
            <a:r>
              <a:rPr lang="de-DE" dirty="0">
                <a:cs typeface="Times New Roman"/>
              </a:rPr>
              <a:t> :(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6C5D0B13-0BBA-49CB-B4DB-F106DBB97E76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300433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50709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17678B4-A6BD-46F4-8F61-319EAFF9F8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de-DE" sz="1400"/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853674B-C4B4-4F64-8F07-C3256527DC47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A5EF0F6-62A9-41C2-BDE3-B5DDF9F78DD4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de-DE" sz="1400"/>
          </a:p>
        </p:txBody>
      </p:sp>
      <p:sp>
        <p:nvSpPr>
          <p:cNvPr id="2969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2CFF46E7-4329-4599-A195-B8CC84A0895A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1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01CB275-0A2E-4521-AA0E-FDEC4FA61873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de-DE" sz="1400"/>
          </a:p>
        </p:txBody>
      </p:sp>
      <p:sp>
        <p:nvSpPr>
          <p:cNvPr id="717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2499D93A-B8B8-47D7-A978-1093409668F7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60C301-4B02-443A-8F49-2F1E93CAF256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de-DE" sz="1400"/>
          </a:p>
        </p:txBody>
      </p:sp>
      <p:sp>
        <p:nvSpPr>
          <p:cNvPr id="921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5B5D849-E45F-464A-ADF7-81B2B427D512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F55857-144B-4DC5-931B-9D2F0DC1DB30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de-DE" sz="1400"/>
          </a:p>
        </p:txBody>
      </p:sp>
      <p:sp>
        <p:nvSpPr>
          <p:cNvPr id="133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812800"/>
            <a:ext cx="5322887" cy="39925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32500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D7613A6-D422-492E-B63E-8EA8E59D474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de-DE" sz="1400"/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4C41977-7DE0-4CBF-AC1B-2217274B92D1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" name="Notizen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74156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2B9E75-3D47-4A93-B6C8-5D0734B7E93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de-DE" sz="1400"/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5763895C-7239-45CF-A668-8C8A7A619DDB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EE7A70-8E5C-4362-AD1E-B095D58E5E61}" type="slidenum">
              <a:rPr lang="en-US" altLang="de-DE" sz="14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de-DE" sz="1400"/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34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23202EE-3FE4-4260-A316-57D6091A4A50}" type="slidenum">
              <a:rPr lang="en-US" altLang="de-DE" sz="1400">
                <a:cs typeface="DejaVu Sans" panose="020B0603030804020204" pitchFamily="34" charset="0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de-DE" sz="1400">
              <a:cs typeface="DejaVu Sans" panose="020B0603030804020204" pitchFamily="34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5366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8724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8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56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273050"/>
            <a:ext cx="2052637" cy="5289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05513" cy="52895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88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5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43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45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4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5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1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75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00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17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6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273050"/>
            <a:ext cx="2052637" cy="5289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05513" cy="52895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1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91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1604963"/>
            <a:ext cx="4029075" cy="3957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2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7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2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46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7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ChangeArrowheads="1"/>
          </p:cNvSpPr>
          <p:nvPr/>
        </p:nvSpPr>
        <p:spPr bwMode="auto">
          <a:xfrm>
            <a:off x="0" y="0"/>
            <a:ext cx="455613" cy="5180013"/>
          </a:xfrm>
          <a:prstGeom prst="rect">
            <a:avLst/>
          </a:prstGeom>
          <a:solidFill>
            <a:srgbClr val="FF7900">
              <a:alpha val="6117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0" y="5959475"/>
            <a:ext cx="9142413" cy="896938"/>
          </a:xfrm>
          <a:prstGeom prst="rect">
            <a:avLst/>
          </a:prstGeom>
          <a:solidFill>
            <a:srgbClr val="0033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156325"/>
            <a:ext cx="129381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1905000"/>
            <a:ext cx="455613" cy="912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0" y="2819400"/>
            <a:ext cx="455613" cy="3138488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1524000"/>
            <a:ext cx="455613" cy="36560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3124200"/>
            <a:ext cx="455613" cy="7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381000"/>
            <a:ext cx="455613" cy="74613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5876925"/>
            <a:ext cx="455613" cy="80963"/>
          </a:xfrm>
          <a:prstGeom prst="rect">
            <a:avLst/>
          </a:prstGeom>
          <a:solidFill>
            <a:srgbClr val="FFFFFF">
              <a:alpha val="4509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0" y="6781800"/>
            <a:ext cx="9142413" cy="74613"/>
          </a:xfrm>
          <a:prstGeom prst="rect">
            <a:avLst/>
          </a:prstGeom>
          <a:solidFill>
            <a:srgbClr val="0074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6" name="Rectangle 11"/>
          <p:cNvSpPr>
            <a:spLocks noChangeArrowheads="1"/>
          </p:cNvSpPr>
          <p:nvPr/>
        </p:nvSpPr>
        <p:spPr bwMode="auto">
          <a:xfrm>
            <a:off x="0" y="0"/>
            <a:ext cx="455613" cy="4556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7" name="Rectangle 12"/>
          <p:cNvSpPr>
            <a:spLocks noChangeArrowheads="1"/>
          </p:cNvSpPr>
          <p:nvPr/>
        </p:nvSpPr>
        <p:spPr bwMode="auto">
          <a:xfrm>
            <a:off x="0" y="12192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038" name="Rectangle 13"/>
          <p:cNvSpPr>
            <a:spLocks noChangeArrowheads="1"/>
          </p:cNvSpPr>
          <p:nvPr/>
        </p:nvSpPr>
        <p:spPr bwMode="auto">
          <a:xfrm>
            <a:off x="0" y="52578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1039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6342063"/>
            <a:ext cx="687387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0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10550" cy="112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Titeltextes durch Klicken bearbeiten</a:t>
            </a:r>
          </a:p>
        </p:txBody>
      </p:sp>
      <p:sp>
        <p:nvSpPr>
          <p:cNvPr id="1041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10550" cy="395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Gliederungstextes durch Klicken bearbeiten</a:t>
            </a:r>
          </a:p>
          <a:p>
            <a:pPr lvl="1"/>
            <a:r>
              <a:rPr lang="en-GB" altLang="de-DE"/>
              <a:t>Zweite Gliederungsebene</a:t>
            </a:r>
          </a:p>
          <a:p>
            <a:pPr lvl="2"/>
            <a:r>
              <a:rPr lang="en-GB" altLang="de-DE"/>
              <a:t>Dritte Gliederungsebene</a:t>
            </a:r>
          </a:p>
          <a:p>
            <a:pPr lvl="3"/>
            <a:r>
              <a:rPr lang="en-GB" altLang="de-DE"/>
              <a:t>Vierte Gliederungsebene</a:t>
            </a:r>
          </a:p>
          <a:p>
            <a:pPr lvl="4"/>
            <a:r>
              <a:rPr lang="en-GB" altLang="de-DE"/>
              <a:t>Fünfte Gliederungsebene</a:t>
            </a:r>
          </a:p>
          <a:p>
            <a:pPr lvl="4"/>
            <a:r>
              <a:rPr lang="en-GB" altLang="de-DE"/>
              <a:t>Sechste Gliederungsebene</a:t>
            </a:r>
          </a:p>
          <a:p>
            <a:pPr lvl="4"/>
            <a:r>
              <a:rPr lang="en-GB" altLang="de-DE"/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0" y="0"/>
            <a:ext cx="455613" cy="5180013"/>
          </a:xfrm>
          <a:prstGeom prst="rect">
            <a:avLst/>
          </a:prstGeom>
          <a:solidFill>
            <a:srgbClr val="FF7900">
              <a:alpha val="6117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5959475"/>
            <a:ext cx="9142413" cy="896938"/>
          </a:xfrm>
          <a:prstGeom prst="rect">
            <a:avLst/>
          </a:prstGeom>
          <a:solidFill>
            <a:srgbClr val="0033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156325"/>
            <a:ext cx="129381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0" y="1905000"/>
            <a:ext cx="455613" cy="912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0" y="2819400"/>
            <a:ext cx="455613" cy="3138488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5" name="Rectangle 6"/>
          <p:cNvSpPr>
            <a:spLocks noChangeArrowheads="1"/>
          </p:cNvSpPr>
          <p:nvPr/>
        </p:nvSpPr>
        <p:spPr bwMode="auto">
          <a:xfrm>
            <a:off x="0" y="1524000"/>
            <a:ext cx="455613" cy="36560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0" y="3124200"/>
            <a:ext cx="455613" cy="7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7" name="Rectangle 8"/>
          <p:cNvSpPr>
            <a:spLocks noChangeArrowheads="1"/>
          </p:cNvSpPr>
          <p:nvPr/>
        </p:nvSpPr>
        <p:spPr bwMode="auto">
          <a:xfrm>
            <a:off x="0" y="381000"/>
            <a:ext cx="455613" cy="74613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8" name="Rectangle 9"/>
          <p:cNvSpPr>
            <a:spLocks noChangeArrowheads="1"/>
          </p:cNvSpPr>
          <p:nvPr/>
        </p:nvSpPr>
        <p:spPr bwMode="auto">
          <a:xfrm>
            <a:off x="0" y="5876925"/>
            <a:ext cx="455613" cy="80963"/>
          </a:xfrm>
          <a:prstGeom prst="rect">
            <a:avLst/>
          </a:prstGeom>
          <a:solidFill>
            <a:srgbClr val="FFFFFF">
              <a:alpha val="4509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59" name="Rectangle 10"/>
          <p:cNvSpPr>
            <a:spLocks noChangeArrowheads="1"/>
          </p:cNvSpPr>
          <p:nvPr/>
        </p:nvSpPr>
        <p:spPr bwMode="auto">
          <a:xfrm>
            <a:off x="0" y="6781800"/>
            <a:ext cx="9142413" cy="74613"/>
          </a:xfrm>
          <a:prstGeom prst="rect">
            <a:avLst/>
          </a:prstGeom>
          <a:solidFill>
            <a:srgbClr val="0074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60" name="Rectangle 11"/>
          <p:cNvSpPr>
            <a:spLocks noChangeArrowheads="1"/>
          </p:cNvSpPr>
          <p:nvPr/>
        </p:nvSpPr>
        <p:spPr bwMode="auto">
          <a:xfrm>
            <a:off x="0" y="0"/>
            <a:ext cx="455613" cy="4556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61" name="Rectangle 12"/>
          <p:cNvSpPr>
            <a:spLocks noChangeArrowheads="1"/>
          </p:cNvSpPr>
          <p:nvPr/>
        </p:nvSpPr>
        <p:spPr bwMode="auto">
          <a:xfrm>
            <a:off x="0" y="12192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2062" name="Rectangle 13"/>
          <p:cNvSpPr>
            <a:spLocks noChangeArrowheads="1"/>
          </p:cNvSpPr>
          <p:nvPr/>
        </p:nvSpPr>
        <p:spPr bwMode="auto">
          <a:xfrm>
            <a:off x="0" y="5257800"/>
            <a:ext cx="455613" cy="150813"/>
          </a:xfrm>
          <a:prstGeom prst="rect">
            <a:avLst/>
          </a:prstGeom>
          <a:solidFill>
            <a:srgbClr val="FF7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pic>
        <p:nvPicPr>
          <p:cNvPr id="2063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6342063"/>
            <a:ext cx="687387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64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10550" cy="112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Titeltextes durch Klicken bearbeiten</a:t>
            </a:r>
          </a:p>
        </p:txBody>
      </p:sp>
      <p:sp>
        <p:nvSpPr>
          <p:cNvPr id="2065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10550" cy="395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Format des Gliederungstextes durch Klicken bearbeiten</a:t>
            </a:r>
          </a:p>
          <a:p>
            <a:pPr lvl="1"/>
            <a:r>
              <a:rPr lang="en-GB" altLang="de-DE"/>
              <a:t>Zweite Gliederungsebene</a:t>
            </a:r>
          </a:p>
          <a:p>
            <a:pPr lvl="2"/>
            <a:r>
              <a:rPr lang="en-GB" altLang="de-DE"/>
              <a:t>Dritte Gliederungsebene</a:t>
            </a:r>
          </a:p>
          <a:p>
            <a:pPr lvl="3"/>
            <a:r>
              <a:rPr lang="en-GB" altLang="de-DE"/>
              <a:t>Vierte Gliederungsebene</a:t>
            </a:r>
          </a:p>
          <a:p>
            <a:pPr lvl="4"/>
            <a:r>
              <a:rPr lang="en-GB" altLang="de-DE"/>
              <a:t>Fünfte Gliederungsebene</a:t>
            </a:r>
          </a:p>
          <a:p>
            <a:pPr lvl="4"/>
            <a:r>
              <a:rPr lang="en-GB" altLang="de-DE"/>
              <a:t>Sechste Gliederungsebene</a:t>
            </a:r>
          </a:p>
          <a:p>
            <a:pPr lvl="4"/>
            <a:r>
              <a:rPr lang="en-GB" altLang="de-DE"/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899592" y="3930906"/>
            <a:ext cx="4464496" cy="201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9288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Blerta Hamzallari	Marco Klamke </a:t>
            </a:r>
          </a:p>
          <a:p>
            <a:pPr eaLnBrk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Felix Griesau		Simon Heinke </a:t>
            </a:r>
          </a:p>
          <a:p>
            <a:pPr eaLnBrk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Julius Lerm		Sugandha Sachdeva          </a:t>
            </a:r>
          </a:p>
          <a:p>
            <a:pPr eaLnBrk="1">
              <a:lnSpc>
                <a:spcPct val="150000"/>
              </a:lnSpc>
              <a:spcBef>
                <a:spcPct val="0"/>
              </a:spcBef>
              <a:buClrTx/>
            </a:pPr>
            <a:r>
              <a:rPr lang="de-DE" altLang="de-DE" sz="1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Lars Debor		Petros Simidyan  </a:t>
            </a:r>
          </a:p>
          <a:p>
            <a:pPr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endParaRPr lang="de-DE" altLang="de-DE" sz="16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endParaRPr lang="de-DE" altLang="de-DE" sz="16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endParaRPr lang="de-DE" altLang="de-DE" sz="1800" dirty="0">
              <a:solidFill>
                <a:srgbClr val="003359"/>
              </a:solidFill>
              <a:ea typeface="ＭＳ Ｐゴシック" panose="020B0600070205080204" pitchFamily="34" charset="-128"/>
            </a:endParaRPr>
          </a:p>
          <a:p>
            <a:pPr eaLnBrk="1">
              <a:spcBef>
                <a:spcPct val="0"/>
              </a:spcBef>
              <a:buClrTx/>
              <a:buFontTx/>
              <a:buNone/>
            </a:pPr>
            <a:endParaRPr lang="de-DE" altLang="de-DE" sz="48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  <a:p>
            <a:pPr eaLnBrk="1">
              <a:spcBef>
                <a:spcPct val="0"/>
              </a:spcBef>
              <a:buClrTx/>
              <a:buFontTx/>
              <a:buNone/>
            </a:pPr>
            <a:endParaRPr lang="de-DE" altLang="de-DE" sz="48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  <a:p>
            <a:pPr eaLnBrk="1">
              <a:spcBef>
                <a:spcPct val="0"/>
              </a:spcBef>
              <a:buClrTx/>
              <a:buFontTx/>
              <a:buNone/>
            </a:pPr>
            <a:endParaRPr lang="de-DE" altLang="de-DE" sz="48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96952"/>
            <a:ext cx="4289425" cy="263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1259821"/>
            <a:ext cx="7776864" cy="230832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/>
            <a:r>
              <a:rPr lang="de-DE" altLang="de-DE" sz="7200" b="1" dirty="0">
                <a:solidFill>
                  <a:srgbClr val="FF7900"/>
                </a:solidFill>
                <a:latin typeface="+mj-lt"/>
                <a:ea typeface="ＭＳ Ｐゴシック" panose="020B0600070205080204" pitchFamily="34" charset="-128"/>
              </a:rPr>
              <a:t>Real-Time Mesh Utilities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5344062" y="4562018"/>
            <a:ext cx="3404402" cy="1067096"/>
          </a:xfrm>
          <a:prstGeom prst="rect">
            <a:avLst/>
          </a:prstGeom>
          <a:solidFill>
            <a:srgbClr val="FF7900"/>
          </a:solidFill>
          <a:ln>
            <a:solidFill>
              <a:schemeClr val="dk1"/>
            </a:solidFill>
          </a:ln>
          <a:effectLst/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de-DE" sz="2000" b="1" dirty="0">
                <a:solidFill>
                  <a:srgbClr val="F2F2F2"/>
                </a:solidFill>
              </a:rPr>
              <a:t>Multithreaded iterative </a:t>
            </a:r>
            <a:r>
              <a:rPr lang="en-US" altLang="de-DE" sz="2000" b="1" dirty="0" err="1">
                <a:solidFill>
                  <a:srgbClr val="F2F2F2"/>
                </a:solidFill>
              </a:rPr>
              <a:t>Dijkstra</a:t>
            </a:r>
            <a:endParaRPr lang="en-US" altLang="de-DE" sz="2000" b="1" dirty="0">
              <a:solidFill>
                <a:srgbClr val="F2F2F2"/>
              </a:solidFill>
            </a:endParaRPr>
          </a:p>
        </p:txBody>
      </p:sp>
      <p:sp>
        <p:nvSpPr>
          <p:cNvPr id="20491" name="TextBox 10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B782842-655C-4A16-9926-E99D1149653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10</a:t>
            </a:fld>
            <a:endParaRPr lang="de-DE" altLang="de-DE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45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SCDC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2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16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(Surface-Constrained Distance Calculation)</a:t>
            </a:r>
          </a:p>
        </p:txBody>
      </p:sp>
      <p:sp>
        <p:nvSpPr>
          <p:cNvPr id="14" name="Text Box 21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1260039886"/>
              </p:ext>
            </p:extLst>
          </p:nvPr>
        </p:nvSpPr>
        <p:spPr bwMode="auto">
          <a:xfrm>
            <a:off x="5344062" y="2304008"/>
            <a:ext cx="3404402" cy="1961058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</a:gradFill>
          <a:ln>
            <a:solidFill>
              <a:schemeClr val="dk1"/>
            </a:solidFill>
          </a:ln>
          <a:effectLst/>
        </p:spPr>
        <p:txBody>
          <a:bodyPr lIns="90000" tIns="608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Folded/Curved surface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Distance between 2 vertices?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Euclidian distance is inaccurate</a:t>
            </a:r>
            <a:endParaRPr lang="en-US" altLang="de-DE" sz="2000" dirty="0">
              <a:cs typeface="Arial"/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5400000">
            <a:off x="5449297" y="4752354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pic>
        <p:nvPicPr>
          <p:cNvPr id="2" name="Grafik 2" descr="SWPpptSCDCRICHTIGEFARB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1788026"/>
            <a:ext cx="4495997" cy="3841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1820863" y="3008313"/>
            <a:ext cx="914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SCDC</a:t>
            </a: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1012825" y="3994150"/>
            <a:ext cx="1736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Interpolation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11</a:t>
            </a:fld>
            <a:endParaRPr lang="de-DE" altLang="de-DE"/>
          </a:p>
        </p:txBody>
      </p:sp>
      <p:sp>
        <p:nvSpPr>
          <p:cNvPr id="14351" name="Down Arrow Callout 87"/>
          <p:cNvSpPr>
            <a:spLocks noChangeArrowheads="1"/>
          </p:cNvSpPr>
          <p:nvPr/>
        </p:nvSpPr>
        <p:spPr bwMode="auto">
          <a:xfrm>
            <a:off x="4672013" y="3392488"/>
            <a:ext cx="3457575" cy="1081087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754563" y="3475038"/>
            <a:ext cx="1463675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Distance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588125" y="34750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rgbClr val="F2F2F2"/>
                </a:solidFill>
              </a:rPr>
              <a:t>Function</a:t>
            </a:r>
          </a:p>
        </p:txBody>
      </p:sp>
      <p:sp>
        <p:nvSpPr>
          <p:cNvPr id="14354" name="Down Arrow Callout 91"/>
          <p:cNvSpPr>
            <a:spLocks noChangeArrowheads="1"/>
          </p:cNvSpPr>
          <p:nvPr/>
        </p:nvSpPr>
        <p:spPr bwMode="auto">
          <a:xfrm>
            <a:off x="3787775" y="2387600"/>
            <a:ext cx="3457575" cy="1081088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3" name="Rectangle 10"/>
          <p:cNvSpPr>
            <a:spLocks noChangeArrowheads="1"/>
          </p:cNvSpPr>
          <p:nvPr/>
        </p:nvSpPr>
        <p:spPr bwMode="auto">
          <a:xfrm>
            <a:off x="3870325" y="2470150"/>
            <a:ext cx="1463675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Sensors on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Mesh</a:t>
            </a:r>
          </a:p>
        </p:txBody>
      </p:sp>
      <p:sp>
        <p:nvSpPr>
          <p:cNvPr id="94" name="Rectangle 11"/>
          <p:cNvSpPr>
            <a:spLocks noChangeArrowheads="1"/>
          </p:cNvSpPr>
          <p:nvPr/>
        </p:nvSpPr>
        <p:spPr bwMode="auto">
          <a:xfrm>
            <a:off x="5703888" y="2470150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1" name="Straight Arrow Connector 104"/>
          <p:cNvCxnSpPr>
            <a:cxnSpLocks noChangeShapeType="1"/>
            <a:stCxn id="8206" idx="3"/>
          </p:cNvCxnSpPr>
          <p:nvPr/>
        </p:nvCxnSpPr>
        <p:spPr bwMode="auto">
          <a:xfrm>
            <a:off x="2735263" y="3213100"/>
            <a:ext cx="227488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2" name="Straight Arrow Connector 105"/>
          <p:cNvCxnSpPr>
            <a:cxnSpLocks noChangeShapeType="1"/>
            <a:stCxn id="8207" idx="3"/>
          </p:cNvCxnSpPr>
          <p:nvPr/>
        </p:nvCxnSpPr>
        <p:spPr bwMode="auto">
          <a:xfrm>
            <a:off x="2749550" y="4198938"/>
            <a:ext cx="3117850" cy="127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5645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7" grpId="0"/>
      <p:bldP spid="14351" grpId="0" animBg="1"/>
      <p:bldP spid="8202" grpId="0" animBg="1"/>
      <p:bldP spid="820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5220070" y="3790950"/>
                <a:ext cx="3528392" cy="1944216"/>
              </a:xfrm>
              <a:prstGeom prst="rect">
                <a:avLst/>
              </a:prstGeom>
              <a:solidFill>
                <a:srgbClr val="FF7900"/>
              </a:solidFill>
              <a:ln>
                <a:solidFill>
                  <a:schemeClr val="dk1"/>
                </a:solidFill>
              </a:ln>
              <a:effectLst/>
            </p:spPr>
            <p:txBody>
              <a:bodyPr lIns="90000" tIns="60840" rIns="90000" bIns="45000"/>
              <a:lstStyle>
                <a:lvl1pPr>
                  <a:lnSpc>
                    <a:spcPct val="93000"/>
                  </a:lnSpc>
                  <a:spcBef>
                    <a:spcPts val="142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lnSpc>
                    <a:spcPct val="93000"/>
                  </a:lnSpc>
                  <a:spcBef>
                    <a:spcPts val="113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lnSpc>
                    <a:spcPct val="93000"/>
                  </a:lnSpc>
                  <a:spcBef>
                    <a:spcPts val="8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lnSpc>
                    <a:spcPct val="93000"/>
                  </a:lnSpc>
                  <a:spcBef>
                    <a:spcPts val="57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lnSpc>
                    <a:spcPct val="93000"/>
                  </a:lnSpc>
                  <a:spcBef>
                    <a:spcPts val="28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:pPr marL="342900" indent="-342900" eaLnBrk="1">
                  <a:lnSpc>
                    <a:spcPct val="15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altLang="de-DE" sz="2000" b="1" dirty="0">
                    <a:solidFill>
                      <a:srgbClr val="F2F2F2"/>
                    </a:solidFill>
                  </a:rPr>
                  <a:t>Weight matrix (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de-DE" sz="2000" b="1" dirty="0">
                    <a:solidFill>
                      <a:srgbClr val="F2F2F2"/>
                    </a:solidFill>
                  </a:rPr>
                  <a:t>)</a:t>
                </a:r>
              </a:p>
              <a:p>
                <a:pPr marL="342900" indent="-342900" eaLnBrk="1">
                  <a:lnSpc>
                    <a:spcPct val="15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altLang="de-DE" sz="2000" b="1" dirty="0">
                    <a:solidFill>
                      <a:srgbClr val="F2F2F2"/>
                    </a:solidFill>
                  </a:rPr>
                  <a:t>Multiplication calculates the wanted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𝒇𝒖𝒍𝒍</m:t>
                        </m:r>
                      </m:sub>
                    </m:sSub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de-DE" sz="20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𝒔𝒖𝒃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rgbClr val="F2F2F2"/>
                    </a:solidFill>
                  </a:rPr>
                  <a:t>)</a:t>
                </a:r>
              </a:p>
              <a:p>
                <a:pPr marL="342900" indent="-342900" eaLnBrk="1">
                  <a:lnSpc>
                    <a:spcPct val="15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endParaRPr lang="en-US" altLang="de-DE" sz="2000" b="1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16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070" y="3790950"/>
                <a:ext cx="3528392" cy="1944216"/>
              </a:xfrm>
              <a:prstGeom prst="rect">
                <a:avLst/>
              </a:prstGeom>
              <a:blipFill>
                <a:blip r:embed="rId3"/>
                <a:stretch>
                  <a:fillRect l="-1377" r="-1549" b="-3115"/>
                </a:stretch>
              </a:blipFill>
              <a:ln>
                <a:solidFill>
                  <a:schemeClr val="dk1"/>
                </a:solidFill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1"/>
              <p:cNvSpPr txBox="1">
                <a:spLocks noChangeArrowheads="1"/>
              </p:cNvSpPr>
              <p:nvPr/>
            </p:nvSpPr>
            <p:spPr bwMode="auto">
              <a:xfrm>
                <a:off x="5220072" y="1994357"/>
                <a:ext cx="3528392" cy="153615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60000"/>
                      <a:lumOff val="40000"/>
                      <a:tint val="66000"/>
                      <a:satMod val="160000"/>
                      <a:alpha val="64000"/>
                    </a:schemeClr>
                  </a:gs>
                  <a:gs pos="50000">
                    <a:schemeClr val="bg2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bg2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13500000" scaled="1"/>
              </a:gradFill>
              <a:ln>
                <a:solidFill>
                  <a:schemeClr val="dk1"/>
                </a:solidFill>
              </a:ln>
              <a:effectLst/>
            </p:spPr>
            <p:txBody>
              <a:bodyPr lIns="90000" tIns="60840" rIns="90000" bIns="45000"/>
              <a:lstStyle>
                <a:lvl1pPr>
                  <a:lnSpc>
                    <a:spcPct val="93000"/>
                  </a:lnSpc>
                  <a:spcBef>
                    <a:spcPts val="142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lnSpc>
                    <a:spcPct val="93000"/>
                  </a:lnSpc>
                  <a:spcBef>
                    <a:spcPts val="113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lnSpc>
                    <a:spcPct val="93000"/>
                  </a:lnSpc>
                  <a:spcBef>
                    <a:spcPts val="85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lnSpc>
                    <a:spcPct val="93000"/>
                  </a:lnSpc>
                  <a:spcBef>
                    <a:spcPts val="575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lnSpc>
                    <a:spcPct val="93000"/>
                  </a:lnSpc>
                  <a:spcBef>
                    <a:spcPts val="288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:pPr marL="342900" indent="-342900" eaLnBrk="1">
                  <a:lnSpc>
                    <a:spcPct val="107000"/>
                  </a:lnSpc>
                  <a:spcBef>
                    <a:spcPct val="0"/>
                  </a:spcBef>
                  <a:buClrTx/>
                  <a:buFont typeface="Wingdings" panose="05000000000000000000" pitchFamily="2" charset="2"/>
                  <a:buChar char="§"/>
                </a:pPr>
                <a:r>
                  <a:rPr lang="en-US" altLang="de-DE" sz="2000" dirty="0"/>
                  <a:t>Activity at certain points given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𝒔𝒖𝒃</m:t>
                        </m:r>
                      </m:sub>
                    </m:sSub>
                  </m:oMath>
                </a14:m>
                <a:r>
                  <a:rPr lang="en-US" altLang="de-DE" sz="2000" dirty="0"/>
                  <a:t>)</a:t>
                </a:r>
              </a:p>
              <a:p>
                <a:pPr marL="342900" indent="-342900" eaLnBrk="1">
                  <a:lnSpc>
                    <a:spcPct val="107000"/>
                  </a:lnSpc>
                  <a:spcBef>
                    <a:spcPct val="0"/>
                  </a:spcBef>
                  <a:buClrTx/>
                  <a:buFont typeface="Wingdings" panose="05000000000000000000" pitchFamily="2" charset="2"/>
                  <a:buChar char="§"/>
                </a:pPr>
                <a:r>
                  <a:rPr lang="en-US" altLang="de-DE" sz="2000" dirty="0"/>
                  <a:t>Activity at all points wanted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𝒇𝒖𝒍𝒍</m:t>
                        </m:r>
                      </m:sub>
                    </m:sSub>
                  </m:oMath>
                </a14:m>
                <a:r>
                  <a:rPr lang="en-US" altLang="de-DE" sz="2000" dirty="0"/>
                  <a:t>)</a:t>
                </a:r>
              </a:p>
            </p:txBody>
          </p:sp>
        </mc:Choice>
        <mc:Fallback xmlns="">
          <p:sp>
            <p:nvSpPr>
              <p:cNvPr id="17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072" y="1994357"/>
                <a:ext cx="3528392" cy="1536155"/>
              </a:xfrm>
              <a:prstGeom prst="rect">
                <a:avLst/>
              </a:prstGeom>
              <a:blipFill>
                <a:blip r:embed="rId4"/>
                <a:stretch>
                  <a:fillRect l="-1377" t="-787"/>
                </a:stretch>
              </a:blipFill>
              <a:ln>
                <a:solidFill>
                  <a:schemeClr val="dk1"/>
                </a:solidFill>
              </a:ln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Isosceles Triangle 17"/>
          <p:cNvSpPr/>
          <p:nvPr/>
        </p:nvSpPr>
        <p:spPr bwMode="auto">
          <a:xfrm rot="5400000">
            <a:off x="5305279" y="3991864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sp>
        <p:nvSpPr>
          <p:cNvPr id="22541" name="TextBox 12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9C10EA34-64FF-4339-A3A5-1821D011D675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12</a:t>
            </a:fld>
            <a:endParaRPr lang="de-DE" altLang="de-DE"/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25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Interpolation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3</a:t>
            </a:r>
          </a:p>
        </p:txBody>
      </p:sp>
      <p:sp>
        <p:nvSpPr>
          <p:cNvPr id="19" name="Isosceles Triangle 18"/>
          <p:cNvSpPr/>
          <p:nvPr/>
        </p:nvSpPr>
        <p:spPr bwMode="auto">
          <a:xfrm rot="5400000">
            <a:off x="5305279" y="4452852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pic>
        <p:nvPicPr>
          <p:cNvPr id="4" name="Grafik 4" descr="SWPpptInterpolationRICHTIGEFARB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1876425"/>
            <a:ext cx="3995663" cy="3979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cxnSp>
        <p:nvCxnSpPr>
          <p:cNvPr id="14340" name="Elbow Connector 82"/>
          <p:cNvCxnSpPr>
            <a:cxnSpLocks noChangeShapeType="1"/>
          </p:cNvCxnSpPr>
          <p:nvPr/>
        </p:nvCxnSpPr>
        <p:spPr bwMode="auto">
          <a:xfrm rot="10800000" flipH="1" flipV="1">
            <a:off x="5668963" y="4716463"/>
            <a:ext cx="280987" cy="233362"/>
          </a:xfrm>
          <a:prstGeom prst="bentConnector4">
            <a:avLst>
              <a:gd name="adj1" fmla="val -150745"/>
              <a:gd name="adj2" fmla="val 304111"/>
            </a:avLst>
          </a:prstGeom>
          <a:ln w="95250">
            <a:solidFill>
              <a:srgbClr val="003359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5668963" y="4479925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Weight matrix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1820863" y="3008313"/>
            <a:ext cx="914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SCDC</a:t>
            </a: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1012825" y="3994150"/>
            <a:ext cx="1736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Interpolation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1012826" y="4822825"/>
            <a:ext cx="17399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Signal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Interpolation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13</a:t>
            </a:fld>
            <a:endParaRPr lang="de-DE" altLang="de-DE" dirty="0"/>
          </a:p>
        </p:txBody>
      </p:sp>
      <p:cxnSp>
        <p:nvCxnSpPr>
          <p:cNvPr id="14349" name="Straight Connector 40"/>
          <p:cNvCxnSpPr>
            <a:cxnSpLocks noChangeShapeType="1"/>
          </p:cNvCxnSpPr>
          <p:nvPr/>
        </p:nvCxnSpPr>
        <p:spPr bwMode="auto">
          <a:xfrm>
            <a:off x="6084888" y="4937125"/>
            <a:ext cx="914400" cy="914400"/>
          </a:xfrm>
          <a:prstGeom prst="line">
            <a:avLst/>
          </a:prstGeom>
          <a:noFill/>
          <a:ln w="9525" algn="ctr">
            <a:solidFill>
              <a:schemeClr val="tx1">
                <a:alpha val="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0" name="Rounded Rectangle 51"/>
          <p:cNvSpPr>
            <a:spLocks noChangeArrowheads="1"/>
          </p:cNvSpPr>
          <p:nvPr/>
        </p:nvSpPr>
        <p:spPr bwMode="auto">
          <a:xfrm>
            <a:off x="5767388" y="4840288"/>
            <a:ext cx="365125" cy="101600"/>
          </a:xfrm>
          <a:prstGeom prst="roundRect">
            <a:avLst>
              <a:gd name="adj" fmla="val 16667"/>
            </a:avLst>
          </a:prstGeom>
          <a:solidFill>
            <a:srgbClr val="00B8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4351" name="Down Arrow Callout 87"/>
          <p:cNvSpPr>
            <a:spLocks noChangeArrowheads="1"/>
          </p:cNvSpPr>
          <p:nvPr/>
        </p:nvSpPr>
        <p:spPr bwMode="auto">
          <a:xfrm>
            <a:off x="4672013" y="3392488"/>
            <a:ext cx="3457575" cy="1081087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754563" y="3475038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Distance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588125" y="34750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rgbClr val="F2F2F2"/>
                </a:solidFill>
              </a:rPr>
              <a:t>Function</a:t>
            </a:r>
          </a:p>
        </p:txBody>
      </p:sp>
      <p:sp>
        <p:nvSpPr>
          <p:cNvPr id="14354" name="Down Arrow Callout 91"/>
          <p:cNvSpPr>
            <a:spLocks noChangeArrowheads="1"/>
          </p:cNvSpPr>
          <p:nvPr/>
        </p:nvSpPr>
        <p:spPr bwMode="auto">
          <a:xfrm>
            <a:off x="3787775" y="2387600"/>
            <a:ext cx="3457575" cy="1081088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3" name="Rectangle 10"/>
          <p:cNvSpPr>
            <a:spLocks noChangeArrowheads="1"/>
          </p:cNvSpPr>
          <p:nvPr/>
        </p:nvSpPr>
        <p:spPr bwMode="auto">
          <a:xfrm>
            <a:off x="3870325" y="2470150"/>
            <a:ext cx="1463675" cy="457200"/>
          </a:xfrm>
          <a:prstGeom prst="rect">
            <a:avLst/>
          </a:prstGeom>
          <a:solidFill>
            <a:srgbClr val="F2F2F2"/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Sensors on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Mesh</a:t>
            </a:r>
          </a:p>
        </p:txBody>
      </p:sp>
      <p:sp>
        <p:nvSpPr>
          <p:cNvPr id="94" name="Rectangle 11"/>
          <p:cNvSpPr>
            <a:spLocks noChangeArrowheads="1"/>
          </p:cNvSpPr>
          <p:nvPr/>
        </p:nvSpPr>
        <p:spPr bwMode="auto">
          <a:xfrm>
            <a:off x="5703888" y="2470150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1" name="Straight Arrow Connector 104"/>
          <p:cNvCxnSpPr>
            <a:cxnSpLocks noChangeShapeType="1"/>
            <a:stCxn id="8206" idx="3"/>
          </p:cNvCxnSpPr>
          <p:nvPr/>
        </p:nvCxnSpPr>
        <p:spPr bwMode="auto">
          <a:xfrm>
            <a:off x="2735263" y="3213100"/>
            <a:ext cx="227488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2" name="Straight Arrow Connector 105"/>
          <p:cNvCxnSpPr>
            <a:cxnSpLocks noChangeShapeType="1"/>
            <a:stCxn id="8207" idx="3"/>
          </p:cNvCxnSpPr>
          <p:nvPr/>
        </p:nvCxnSpPr>
        <p:spPr bwMode="auto">
          <a:xfrm>
            <a:off x="2749550" y="4198938"/>
            <a:ext cx="3117850" cy="127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3" name="Straight Arrow Connector 106"/>
          <p:cNvCxnSpPr>
            <a:cxnSpLocks noChangeShapeType="1"/>
            <a:stCxn id="8212" idx="3"/>
          </p:cNvCxnSpPr>
          <p:nvPr/>
        </p:nvCxnSpPr>
        <p:spPr bwMode="auto">
          <a:xfrm flipV="1">
            <a:off x="2752725" y="5203825"/>
            <a:ext cx="2136775" cy="3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6652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animBg="1"/>
      <p:bldP spid="82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25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SensorDataTreeItem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4</a:t>
            </a:r>
          </a:p>
        </p:txBody>
      </p:sp>
      <p:sp>
        <p:nvSpPr>
          <p:cNvPr id="101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14</a:t>
            </a:fld>
            <a:endParaRPr lang="de-DE" alt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3654420"/>
              </p:ext>
            </p:extLst>
          </p:nvPr>
        </p:nvGraphicFramePr>
        <p:xfrm>
          <a:off x="611188" y="1685925"/>
          <a:ext cx="3760787" cy="3595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Box 21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3528858954"/>
              </p:ext>
            </p:extLst>
          </p:nvPr>
        </p:nvSpPr>
        <p:spPr bwMode="auto">
          <a:xfrm>
            <a:off x="4572000" y="1685925"/>
            <a:ext cx="4303469" cy="3586428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</a:gradFill>
          <a:ln>
            <a:solidFill>
              <a:schemeClr val="dk1"/>
            </a:solidFill>
          </a:ln>
          <a:effectLst/>
        </p:spPr>
        <p:txBody>
          <a:bodyPr lIns="90000" tIns="608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200" dirty="0">
                <a:cs typeface="Arial"/>
              </a:rPr>
              <a:t>The disp3D library has a tree structure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200" dirty="0">
                <a:cs typeface="Arial"/>
              </a:rPr>
              <a:t>Features have to be integrated as a part of this tree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200" dirty="0">
                <a:solidFill>
                  <a:schemeClr val="tx1"/>
                </a:solidFill>
                <a:cs typeface="Arial"/>
              </a:rPr>
              <a:t>The </a:t>
            </a:r>
            <a:r>
              <a:rPr lang="en-US" altLang="de-DE" sz="2200" dirty="0" err="1">
                <a:solidFill>
                  <a:schemeClr val="tx1"/>
                </a:solidFill>
                <a:cs typeface="Arial"/>
              </a:rPr>
              <a:t>SensorDataTreeItem</a:t>
            </a:r>
            <a:r>
              <a:rPr lang="en-US" altLang="de-DE" sz="2200" dirty="0">
                <a:solidFill>
                  <a:schemeClr val="tx1"/>
                </a:solidFill>
                <a:cs typeface="Arial"/>
              </a:rPr>
              <a:t> manages the features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200" dirty="0" err="1">
                <a:cs typeface="Arial"/>
              </a:rPr>
              <a:t>MetaTreeItems</a:t>
            </a:r>
            <a:r>
              <a:rPr lang="en-US" altLang="de-DE" sz="2200" dirty="0">
                <a:cs typeface="Arial"/>
              </a:rPr>
              <a:t> define the parameters of the algorithms</a:t>
            </a: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endParaRPr sz="2200" dirty="0">
              <a:cs typeface="Arial"/>
            </a:endParaRPr>
          </a:p>
          <a:p>
            <a:pPr marL="342900" indent="-34290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endParaRPr lang="en-US" altLang="de-DE" sz="2200" dirty="0"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15</a:t>
            </a:fld>
            <a:endParaRPr lang="de-DE" altLang="de-DE"/>
          </a:p>
        </p:txBody>
      </p:sp>
      <p:grpSp>
        <p:nvGrpSpPr>
          <p:cNvPr id="2" name="Group 1"/>
          <p:cNvGrpSpPr/>
          <p:nvPr/>
        </p:nvGrpSpPr>
        <p:grpSpPr>
          <a:xfrm>
            <a:off x="850900" y="1141413"/>
            <a:ext cx="8535988" cy="4784725"/>
            <a:chOff x="850900" y="1141413"/>
            <a:chExt cx="8535988" cy="4784725"/>
          </a:xfrm>
        </p:grpSpPr>
        <p:pic>
          <p:nvPicPr>
  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138" y="3370263"/>
              <a:ext cx="5111750" cy="255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1"/>
            <p:cNvSpPr>
              <a:spLocks noChangeArrowheads="1"/>
            </p:cNvSpPr>
            <p:nvPr/>
          </p:nvSpPr>
          <p:spPr bwMode="auto">
            <a:xfrm>
              <a:off x="850900" y="1141413"/>
              <a:ext cx="7848600" cy="466725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tint val="66000"/>
                    <a:satMod val="160000"/>
                    <a:alpha val="64000"/>
                  </a:schemeClr>
                </a:gs>
                <a:gs pos="50000">
                  <a:schemeClr val="bg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bg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203200" algn="ctr" rotWithShape="0">
                <a:srgbClr val="000000">
                  <a:alpha val="25000"/>
                </a:srgbClr>
              </a:outerShdw>
            </a:effec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de-DE" altLang="de-DE"/>
            </a:p>
          </p:txBody>
        </p:sp>
        <p:sp>
          <p:nvSpPr>
            <p:cNvPr id="8204" name="Rectangle 12"/>
            <p:cNvSpPr>
              <a:spLocks noChangeArrowheads="1"/>
            </p:cNvSpPr>
            <p:nvPr/>
          </p:nvSpPr>
          <p:spPr bwMode="auto">
            <a:xfrm>
              <a:off x="5668963" y="4479925"/>
              <a:ext cx="1463675" cy="457200"/>
            </a:xfrm>
            <a:prstGeom prst="rect">
              <a:avLst/>
            </a:prstGeom>
            <a:solidFill>
              <a:srgbClr val="F2F2F2"/>
            </a:solidFill>
            <a:ln w="936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tx1"/>
                  </a:solidFill>
                </a:rPr>
                <a:t>Weight matrix</a:t>
              </a:r>
            </a:p>
          </p:txBody>
        </p:sp>
        <p:sp>
          <p:nvSpPr>
            <p:cNvPr id="8205" name="Text Box 13"/>
            <p:cNvSpPr txBox="1">
              <a:spLocks noChangeArrowheads="1"/>
            </p:cNvSpPr>
            <p:nvPr/>
          </p:nvSpPr>
          <p:spPr bwMode="auto">
            <a:xfrm>
              <a:off x="923925" y="1820863"/>
              <a:ext cx="1828800" cy="768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40" rIns="90000" bIns="45000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r" eaLnBrk="1">
                <a:lnSpc>
                  <a:spcPct val="107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Sensor</a:t>
              </a:r>
              <a:b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</a:br>
              <a: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Mapping</a:t>
              </a:r>
            </a:p>
          </p:txBody>
        </p:sp>
        <p:sp>
          <p:nvSpPr>
            <p:cNvPr id="8206" name="Text Box 14"/>
            <p:cNvSpPr txBox="1">
              <a:spLocks noChangeArrowheads="1"/>
            </p:cNvSpPr>
            <p:nvPr/>
          </p:nvSpPr>
          <p:spPr bwMode="auto">
            <a:xfrm>
              <a:off x="1820863" y="3008313"/>
              <a:ext cx="9144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40" rIns="90000" bIns="45000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r" eaLnBrk="1">
                <a:lnSpc>
                  <a:spcPct val="107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de-DE" altLang="de-DE" sz="2000" b="1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SCDC</a:t>
              </a:r>
            </a:p>
          </p:txBody>
        </p:sp>
        <p:sp>
          <p:nvSpPr>
            <p:cNvPr id="8207" name="Text Box 15"/>
            <p:cNvSpPr txBox="1">
              <a:spLocks noChangeArrowheads="1"/>
            </p:cNvSpPr>
            <p:nvPr/>
          </p:nvSpPr>
          <p:spPr bwMode="auto">
            <a:xfrm>
              <a:off x="1012825" y="3994150"/>
              <a:ext cx="1736725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40" rIns="90000" bIns="45000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r" eaLnBrk="1">
                <a:lnSpc>
                  <a:spcPct val="107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Interpolation</a:t>
              </a:r>
            </a:p>
          </p:txBody>
        </p:sp>
        <p:sp>
          <p:nvSpPr>
            <p:cNvPr id="8212" name="Text Box 20"/>
            <p:cNvSpPr txBox="1">
              <a:spLocks noChangeArrowheads="1"/>
            </p:cNvSpPr>
            <p:nvPr/>
          </p:nvSpPr>
          <p:spPr bwMode="auto">
            <a:xfrm>
              <a:off x="1012826" y="4822825"/>
              <a:ext cx="1739900" cy="76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40" rIns="90000" bIns="45000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r" eaLnBrk="1">
                <a:lnSpc>
                  <a:spcPct val="107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Signal</a:t>
              </a:r>
              <a:b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</a:br>
              <a:r>
                <a:rPr lang="de-DE" altLang="de-DE" sz="2000" b="1" dirty="0">
                  <a:solidFill>
                    <a:srgbClr val="003359"/>
                  </a:solidFill>
                  <a:ea typeface="ＭＳ Ｐゴシック" panose="020B0600070205080204" pitchFamily="34" charset="-128"/>
                </a:rPr>
                <a:t>Interpolation</a:t>
              </a:r>
            </a:p>
          </p:txBody>
        </p:sp>
        <p:cxnSp>
          <p:nvCxnSpPr>
            <p:cNvPr id="14349" name="Straight Connector 40"/>
            <p:cNvCxnSpPr>
              <a:cxnSpLocks noChangeShapeType="1"/>
            </p:cNvCxnSpPr>
            <p:nvPr/>
          </p:nvCxnSpPr>
          <p:spPr bwMode="auto">
            <a:xfrm>
              <a:off x="6084888" y="4937125"/>
              <a:ext cx="914400" cy="914400"/>
            </a:xfrm>
            <a:prstGeom prst="line">
              <a:avLst/>
            </a:prstGeom>
            <a:noFill/>
            <a:ln w="9525" algn="ctr">
              <a:solidFill>
                <a:schemeClr val="tx1">
                  <a:alpha val="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350" name="Rounded Rectangle 51"/>
            <p:cNvSpPr>
              <a:spLocks noChangeArrowheads="1"/>
            </p:cNvSpPr>
            <p:nvPr/>
          </p:nvSpPr>
          <p:spPr bwMode="auto">
            <a:xfrm>
              <a:off x="5767388" y="4840288"/>
              <a:ext cx="365125" cy="101600"/>
            </a:xfrm>
            <a:prstGeom prst="roundRect">
              <a:avLst>
                <a:gd name="adj" fmla="val 16667"/>
              </a:avLst>
            </a:prstGeom>
            <a:solidFill>
              <a:srgbClr val="00B8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de-DE" altLang="de-DE"/>
            </a:p>
          </p:txBody>
        </p:sp>
        <p:sp>
          <p:nvSpPr>
            <p:cNvPr id="14351" name="Down Arrow Callout 87"/>
            <p:cNvSpPr>
              <a:spLocks noChangeArrowheads="1"/>
            </p:cNvSpPr>
            <p:nvPr/>
          </p:nvSpPr>
          <p:spPr bwMode="auto">
            <a:xfrm>
              <a:off x="4672013" y="3392488"/>
              <a:ext cx="3457575" cy="1081087"/>
            </a:xfrm>
            <a:prstGeom prst="downArrowCallout">
              <a:avLst>
                <a:gd name="adj1" fmla="val 25023"/>
                <a:gd name="adj2" fmla="val 25023"/>
                <a:gd name="adj3" fmla="val 25000"/>
                <a:gd name="adj4" fmla="val 56380"/>
              </a:avLst>
            </a:prstGeom>
            <a:solidFill>
              <a:srgbClr val="00335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de-DE" altLang="de-DE"/>
            </a:p>
          </p:txBody>
        </p:sp>
        <p:sp>
          <p:nvSpPr>
            <p:cNvPr id="8202" name="Rectangle 10"/>
            <p:cNvSpPr>
              <a:spLocks noChangeArrowheads="1"/>
            </p:cNvSpPr>
            <p:nvPr/>
          </p:nvSpPr>
          <p:spPr bwMode="auto">
            <a:xfrm>
              <a:off x="4754563" y="3475038"/>
              <a:ext cx="1463675" cy="457200"/>
            </a:xfrm>
            <a:prstGeom prst="rect">
              <a:avLst/>
            </a:prstGeom>
            <a:solidFill>
              <a:srgbClr val="F2F2F2"/>
            </a:solidFill>
            <a:ln w="936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tx1"/>
                  </a:solidFill>
                </a:rPr>
                <a:t>Distance</a:t>
              </a:r>
            </a:p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6588125" y="3475038"/>
              <a:ext cx="1463675" cy="457200"/>
            </a:xfrm>
            <a:prstGeom prst="rect">
              <a:avLst/>
            </a:prstGeom>
            <a:solidFill>
              <a:srgbClr val="FF7900"/>
            </a:solidFill>
            <a:ln w="936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 b="1" dirty="0">
                  <a:solidFill>
                    <a:srgbClr val="F2F2F2"/>
                  </a:solidFill>
                </a:rPr>
                <a:t>Function</a:t>
              </a:r>
            </a:p>
          </p:txBody>
        </p:sp>
        <p:sp>
          <p:nvSpPr>
            <p:cNvPr id="14354" name="Down Arrow Callout 91"/>
            <p:cNvSpPr>
              <a:spLocks noChangeArrowheads="1"/>
            </p:cNvSpPr>
            <p:nvPr/>
          </p:nvSpPr>
          <p:spPr bwMode="auto">
            <a:xfrm>
              <a:off x="3787775" y="2387600"/>
              <a:ext cx="3457575" cy="1081088"/>
            </a:xfrm>
            <a:prstGeom prst="downArrowCallout">
              <a:avLst>
                <a:gd name="adj1" fmla="val 25023"/>
                <a:gd name="adj2" fmla="val 25023"/>
                <a:gd name="adj3" fmla="val 25000"/>
                <a:gd name="adj4" fmla="val 56380"/>
              </a:avLst>
            </a:prstGeom>
            <a:solidFill>
              <a:srgbClr val="00335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de-DE" altLang="de-DE"/>
            </a:p>
          </p:txBody>
        </p:sp>
        <p:sp>
          <p:nvSpPr>
            <p:cNvPr id="93" name="Rectangle 10"/>
            <p:cNvSpPr>
              <a:spLocks noChangeArrowheads="1"/>
            </p:cNvSpPr>
            <p:nvPr/>
          </p:nvSpPr>
          <p:spPr bwMode="auto">
            <a:xfrm>
              <a:off x="3870325" y="2470150"/>
              <a:ext cx="1463675" cy="457200"/>
            </a:xfrm>
            <a:prstGeom prst="rect">
              <a:avLst/>
            </a:prstGeom>
            <a:solidFill>
              <a:srgbClr val="F2F2F2"/>
            </a:solidFill>
            <a:ln w="936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tx1"/>
                  </a:solidFill>
                </a:rPr>
                <a:t>Sensors on</a:t>
              </a:r>
            </a:p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tx1"/>
                  </a:solidFill>
                </a:rPr>
                <a:t>Mesh</a:t>
              </a:r>
            </a:p>
          </p:txBody>
        </p:sp>
        <p:sp>
          <p:nvSpPr>
            <p:cNvPr id="94" name="Rectangle 11"/>
            <p:cNvSpPr>
              <a:spLocks noChangeArrowheads="1"/>
            </p:cNvSpPr>
            <p:nvPr/>
          </p:nvSpPr>
          <p:spPr bwMode="auto">
            <a:xfrm>
              <a:off x="5703888" y="2470150"/>
              <a:ext cx="1463675" cy="457200"/>
            </a:xfrm>
            <a:prstGeom prst="rect">
              <a:avLst/>
            </a:prstGeom>
            <a:solidFill>
              <a:srgbClr val="FF7900"/>
            </a:solidFill>
            <a:ln w="936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bg1">
                      <a:lumMod val="95000"/>
                    </a:schemeClr>
                  </a:solidFill>
                </a:rPr>
                <a:t>Mesh</a:t>
              </a:r>
            </a:p>
          </p:txBody>
        </p:sp>
        <p:sp>
          <p:nvSpPr>
            <p:cNvPr id="14357" name="Down Arrow Callout 94"/>
            <p:cNvSpPr>
              <a:spLocks noChangeArrowheads="1"/>
            </p:cNvSpPr>
            <p:nvPr/>
          </p:nvSpPr>
          <p:spPr bwMode="auto">
            <a:xfrm>
              <a:off x="2876550" y="1385888"/>
              <a:ext cx="3455988" cy="1081087"/>
            </a:xfrm>
            <a:prstGeom prst="downArrowCallout">
              <a:avLst>
                <a:gd name="adj1" fmla="val 25012"/>
                <a:gd name="adj2" fmla="val 25012"/>
                <a:gd name="adj3" fmla="val 25000"/>
                <a:gd name="adj4" fmla="val 56380"/>
              </a:avLst>
            </a:prstGeom>
            <a:solidFill>
              <a:srgbClr val="00335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de-DE" altLang="de-DE"/>
            </a:p>
          </p:txBody>
        </p:sp>
        <p:sp>
          <p:nvSpPr>
            <p:cNvPr id="96" name="Rectangle 10"/>
            <p:cNvSpPr>
              <a:spLocks noChangeArrowheads="1"/>
            </p:cNvSpPr>
            <p:nvPr/>
          </p:nvSpPr>
          <p:spPr bwMode="auto">
            <a:xfrm>
              <a:off x="2959100" y="1468438"/>
              <a:ext cx="1463675" cy="457200"/>
            </a:xfrm>
            <a:prstGeom prst="rect">
              <a:avLst/>
            </a:prstGeom>
            <a:solidFill>
              <a:srgbClr val="FF7900"/>
            </a:solidFill>
            <a:ln w="936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 b="1" dirty="0">
                  <a:solidFill>
                    <a:schemeClr val="bg1">
                      <a:lumMod val="95000"/>
                    </a:schemeClr>
                  </a:solidFill>
                </a:rPr>
                <a:t>Sensors</a:t>
              </a:r>
              <a:endParaRPr lang="en-US" altLang="de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11"/>
            <p:cNvSpPr>
              <a:spLocks noChangeArrowheads="1"/>
            </p:cNvSpPr>
            <p:nvPr/>
          </p:nvSpPr>
          <p:spPr bwMode="auto">
            <a:xfrm>
              <a:off x="4792663" y="1468438"/>
              <a:ext cx="1463675" cy="457200"/>
            </a:xfrm>
            <a:prstGeom prst="rect">
              <a:avLst/>
            </a:prstGeom>
            <a:solidFill>
              <a:srgbClr val="FF7900"/>
            </a:solidFill>
            <a:ln w="936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60840" rIns="90000" bIns="45000" anchor="ctr"/>
            <a:lstStyle>
              <a:lvl1pPr>
                <a:lnSpc>
                  <a:spcPct val="93000"/>
                </a:lnSpc>
                <a:spcBef>
                  <a:spcPts val="142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lnSpc>
                  <a:spcPct val="93000"/>
                </a:lnSpc>
                <a:spcBef>
                  <a:spcPts val="113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lnSpc>
                  <a:spcPct val="93000"/>
                </a:lnSpc>
                <a:spcBef>
                  <a:spcPts val="8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lnSpc>
                  <a:spcPct val="93000"/>
                </a:lnSpc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lnSpc>
                  <a:spcPct val="93000"/>
                </a:lnSpc>
                <a:spcBef>
                  <a:spcPts val="288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ts val="288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ctr" eaLnBrk="1">
                <a:buClrTx/>
                <a:buFontTx/>
                <a:buNone/>
                <a:defRPr/>
              </a:pPr>
              <a:r>
                <a:rPr lang="en-US" altLang="de-DE" sz="1600" b="1" dirty="0">
                  <a:solidFill>
                    <a:schemeClr val="bg1">
                      <a:lumMod val="95000"/>
                    </a:schemeClr>
                  </a:solidFill>
                </a:rPr>
                <a:t>Mesh</a:t>
              </a:r>
            </a:p>
          </p:txBody>
        </p:sp>
        <p:cxnSp>
          <p:nvCxnSpPr>
            <p:cNvPr id="14360" name="Straight Arrow Connector 62"/>
            <p:cNvCxnSpPr>
              <a:cxnSpLocks noChangeShapeType="1"/>
              <a:stCxn id="8205" idx="3"/>
            </p:cNvCxnSpPr>
            <p:nvPr/>
          </p:nvCxnSpPr>
          <p:spPr bwMode="auto">
            <a:xfrm>
              <a:off x="2752725" y="2205038"/>
              <a:ext cx="1387475" cy="7937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61" name="Straight Arrow Connector 104"/>
            <p:cNvCxnSpPr>
              <a:cxnSpLocks noChangeShapeType="1"/>
              <a:stCxn id="8206" idx="3"/>
            </p:cNvCxnSpPr>
            <p:nvPr/>
          </p:nvCxnSpPr>
          <p:spPr bwMode="auto">
            <a:xfrm>
              <a:off x="2735263" y="3213100"/>
              <a:ext cx="2274887" cy="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62" name="Straight Arrow Connector 105"/>
            <p:cNvCxnSpPr>
              <a:cxnSpLocks noChangeShapeType="1"/>
              <a:stCxn id="8207" idx="3"/>
            </p:cNvCxnSpPr>
            <p:nvPr/>
          </p:nvCxnSpPr>
          <p:spPr bwMode="auto">
            <a:xfrm>
              <a:off x="2749550" y="4198938"/>
              <a:ext cx="3117850" cy="127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63" name="Straight Arrow Connector 106"/>
            <p:cNvCxnSpPr>
              <a:cxnSpLocks noChangeShapeType="1"/>
              <a:stCxn id="8212" idx="3"/>
            </p:cNvCxnSpPr>
            <p:nvPr/>
          </p:nvCxnSpPr>
          <p:spPr bwMode="auto">
            <a:xfrm flipV="1">
              <a:off x="2752725" y="5203825"/>
              <a:ext cx="2136775" cy="3175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Text Box 7"/>
            <p:cNvSpPr txBox="1">
              <a:spLocks noChangeArrowheads="1"/>
            </p:cNvSpPr>
            <p:nvPr/>
          </p:nvSpPr>
          <p:spPr bwMode="auto">
            <a:xfrm>
              <a:off x="1012825" y="1302544"/>
              <a:ext cx="1397794" cy="36512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altLang="de-DE" sz="2000" b="1" dirty="0">
                  <a:solidFill>
                    <a:srgbClr val="003359"/>
                  </a:solidFill>
                </a:rPr>
                <a:t>Tree-Item</a:t>
              </a:r>
            </a:p>
          </p:txBody>
        </p:sp>
        <p:cxnSp>
          <p:nvCxnSpPr>
            <p:cNvPr id="28" name="Elbow Connector 82"/>
            <p:cNvCxnSpPr>
              <a:cxnSpLocks noChangeShapeType="1"/>
            </p:cNvCxnSpPr>
            <p:nvPr/>
          </p:nvCxnSpPr>
          <p:spPr bwMode="auto">
            <a:xfrm rot="10800000" flipH="1" flipV="1">
              <a:off x="5668963" y="4716463"/>
              <a:ext cx="280987" cy="233362"/>
            </a:xfrm>
            <a:prstGeom prst="bentConnector4">
              <a:avLst>
                <a:gd name="adj1" fmla="val -150745"/>
                <a:gd name="adj2" fmla="val 304111"/>
              </a:avLst>
            </a:prstGeom>
            <a:ln w="95250">
              <a:solidFill>
                <a:srgbClr val="003359"/>
              </a:solidFill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570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356102691"/>
              </p:ext>
            </p:extLst>
          </p:nvPr>
        </p:nvSpPr>
        <p:spPr bwMode="auto">
          <a:xfrm>
            <a:off x="611188" y="1304925"/>
            <a:ext cx="7258050" cy="317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Features 1, 2, 3 and 4 implemented and operational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Computation fast 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Integrated into existing project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Documented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for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further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usage</a:t>
            </a:r>
            <a:r>
              <a:rPr lang="de-DE" altLang="de-DE" sz="24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 and </a:t>
            </a:r>
            <a:r>
              <a:rPr lang="de-DE" altLang="de-DE" sz="2400" dirty="0" err="1">
                <a:solidFill>
                  <a:srgbClr val="003359"/>
                </a:solidFill>
                <a:ea typeface="ＭＳ Ｐゴシック" panose="020B0600070205080204" pitchFamily="34" charset="-128"/>
              </a:rPr>
              <a:t>development</a:t>
            </a:r>
            <a:endParaRPr lang="de-DE" altLang="de-DE" sz="2400" dirty="0" err="1">
              <a:solidFill>
                <a:srgbClr val="003359"/>
              </a:solidFill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6635" name="TextBox 10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4B5F9DE4-AA41-4058-8037-446286FC2F79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16</a:t>
            </a:fld>
            <a:endParaRPr lang="de-DE" altLang="de-DE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Status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2674693" y="2060848"/>
            <a:ext cx="288032" cy="288032"/>
          </a:xfrm>
          <a:prstGeom prst="smileyFace">
            <a:avLst/>
          </a:prstGeom>
          <a:solidFill>
            <a:srgbClr val="FF7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Review</a:t>
            </a:r>
          </a:p>
        </p:txBody>
      </p:sp>
      <p:sp>
        <p:nvSpPr>
          <p:cNvPr id="3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 dirty="0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17</a:t>
            </a:fld>
            <a:endParaRPr lang="de-DE" altLang="de-DE" dirty="0"/>
          </a:p>
        </p:txBody>
      </p:sp>
      <p:sp>
        <p:nvSpPr>
          <p:cNvPr id="5" name="Text Box 2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1294681726"/>
              </p:ext>
            </p:extLst>
          </p:nvPr>
        </p:nvSpPr>
        <p:spPr bwMode="auto">
          <a:xfrm>
            <a:off x="611188" y="1052737"/>
            <a:ext cx="725805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 anchor="t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All functional requirements fulfilled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Full SCDC needs more resources than estimated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Internal communication good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Detailed communication regarding the architecture with product owners sometimes complicated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  <a:cs typeface="Arial"/>
              </a:rPr>
              <a:t>Issue-tracking ineffective (not updated correctly, not logged correctly)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sz="2300" dirty="0">
                <a:solidFill>
                  <a:srgbClr val="003359"/>
                </a:solidFill>
                <a:ea typeface="ＭＳ Ｐゴシック" panose="020B0600070205080204" pitchFamily="34" charset="-128"/>
                <a:cs typeface="Arial"/>
              </a:rPr>
              <a:t>Feature 4 was far more complicated than estimated</a:t>
            </a:r>
          </a:p>
        </p:txBody>
      </p:sp>
    </p:spTree>
    <p:extLst>
      <p:ext uri="{BB962C8B-B14F-4D97-AF65-F5344CB8AC3E}">
        <p14:creationId xmlns:p14="http://schemas.microsoft.com/office/powerpoint/2010/main" val="23807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25836"/>
            <a:ext cx="4109913" cy="252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0" name="Text Box 2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3269608708"/>
              </p:ext>
            </p:extLst>
          </p:nvPr>
        </p:nvSpPr>
        <p:spPr bwMode="auto">
          <a:xfrm>
            <a:off x="620166" y="1124744"/>
            <a:ext cx="7488237" cy="380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MNE-CPP is an Open-Source project</a:t>
            </a:r>
          </a:p>
          <a:p>
            <a:pPr marL="342900" indent="-34290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  <a:cs typeface="Arial"/>
              </a:rPr>
              <a:t>Therefore everyone can contribute</a:t>
            </a:r>
            <a:endParaRPr lang="en-US" altLang="de-DE" sz="2300" dirty="0">
              <a:solidFill>
                <a:srgbClr val="003359"/>
              </a:solidFill>
            </a:endParaRPr>
          </a:p>
          <a:p>
            <a:pPr marL="342900" indent="-34290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Further development ongoing</a:t>
            </a:r>
          </a:p>
          <a:p>
            <a:pPr marL="342900" indent="-34290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The generic features (SCDC, projecting, interpolation) will be used in other functionalities</a:t>
            </a:r>
            <a:endParaRPr lang="en-US" altLang="de-DE" sz="2300" dirty="0">
              <a:solidFill>
                <a:srgbClr val="003359"/>
              </a:solidFill>
              <a:cs typeface="Arial"/>
            </a:endParaRPr>
          </a:p>
          <a:p>
            <a:pPr marL="342900" indent="-34290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sz="2300" dirty="0">
                <a:solidFill>
                  <a:srgbClr val="003359"/>
                </a:solidFill>
              </a:rPr>
              <a:t>The code is documented as required by the project, it fits in seamlessly</a:t>
            </a:r>
            <a:endParaRPr lang="en-US" altLang="de-DE" sz="2300" dirty="0">
              <a:solidFill>
                <a:srgbClr val="003359"/>
              </a:solidFill>
              <a:cs typeface="Arial"/>
            </a:endParaRPr>
          </a:p>
          <a:p>
            <a:pPr marL="285750" indent="-285750" eaLnBrk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de-DE" sz="2300" dirty="0">
              <a:solidFill>
                <a:srgbClr val="003359"/>
              </a:solidFill>
            </a:endParaRPr>
          </a:p>
        </p:txBody>
      </p:sp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A51BFFD-18AD-4429-B683-78500ABF0570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18</a:t>
            </a:fld>
            <a:endParaRPr lang="de-DE" altLang="de-DE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Outlook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1646238" y="182563"/>
            <a:ext cx="60610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de-DE" altLang="de-DE" sz="54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1187450" y="1317625"/>
            <a:ext cx="568166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buClrTx/>
              <a:buFont typeface="Wingdings" panose="05000000000000000000" pitchFamily="2" charset="2"/>
              <a:buChar char="§"/>
              <a:defRPr/>
            </a:pPr>
            <a:r>
              <a:rPr lang="de-DE" altLang="de-DE" sz="32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Assignment / Task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1187450" y="2147888"/>
            <a:ext cx="46799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183028" y="4625975"/>
            <a:ext cx="599598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Software Demonstration</a:t>
            </a:r>
          </a:p>
        </p:txBody>
      </p:sp>
      <p:sp>
        <p:nvSpPr>
          <p:cNvPr id="6150" name="Text Box 5"/>
          <p:cNvSpPr txBox="1">
            <a:spLocks noChangeArrowheads="1"/>
          </p:cNvSpPr>
          <p:nvPr/>
        </p:nvSpPr>
        <p:spPr bwMode="auto">
          <a:xfrm>
            <a:off x="1186139" y="2978151"/>
            <a:ext cx="46799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Status</a:t>
            </a:r>
          </a:p>
        </p:txBody>
      </p:sp>
      <p:sp>
        <p:nvSpPr>
          <p:cNvPr id="6151" name="Text Box 6"/>
          <p:cNvSpPr txBox="1">
            <a:spLocks noChangeArrowheads="1"/>
          </p:cNvSpPr>
          <p:nvPr/>
        </p:nvSpPr>
        <p:spPr bwMode="auto">
          <a:xfrm>
            <a:off x="1186139" y="3802063"/>
            <a:ext cx="46799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552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14350" indent="-514350" eaLnBrk="1">
              <a:lnSpc>
                <a:spcPct val="107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de-DE" altLang="de-DE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Outlook</a:t>
            </a:r>
          </a:p>
        </p:txBody>
      </p:sp>
      <p:sp>
        <p:nvSpPr>
          <p:cNvPr id="6152" name="TextBox 9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324A9EBE-1D23-469F-A0AA-764FDAEC5555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</a:t>
            </a:fld>
            <a:endParaRPr lang="de-DE" altLang="de-DE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1"/>
          <p:cNvSpPr txBox="1">
            <a:spLocks noChangeArrowheads="1"/>
          </p:cNvSpPr>
          <p:nvPr/>
        </p:nvSpPr>
        <p:spPr bwMode="auto">
          <a:xfrm>
            <a:off x="755650" y="160338"/>
            <a:ext cx="79914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de-DE" altLang="de-DE" sz="5400" b="1" dirty="0">
              <a:solidFill>
                <a:srgbClr val="FF79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1108880" y="4802634"/>
            <a:ext cx="7285013" cy="93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164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107000"/>
              </a:lnSpc>
              <a:buClrTx/>
              <a:buFontTx/>
              <a:buNone/>
              <a:defRPr/>
            </a:pPr>
            <a:r>
              <a:rPr lang="de-DE" altLang="de-DE" sz="26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Goal: </a:t>
            </a:r>
            <a:r>
              <a:rPr lang="de-DE" altLang="de-DE" sz="2600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Utilities for real-time capable interpolation and visualization of MEG/EEG sensor data</a:t>
            </a:r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3600450" y="2016125"/>
            <a:ext cx="3063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spcBef>
                <a:spcPct val="0"/>
              </a:spcBef>
              <a:buClrTx/>
              <a:buFontTx/>
              <a:buNone/>
            </a:pPr>
            <a:endParaRPr lang="en-US" altLang="de-DE" sz="1800">
              <a:solidFill>
                <a:srgbClr val="FFFFFF"/>
              </a:solidFill>
            </a:endParaRPr>
          </a:p>
        </p:txBody>
      </p:sp>
      <p:sp>
        <p:nvSpPr>
          <p:cNvPr id="8199" name="TextBox 8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DFB117-E722-49AC-B8C6-F68E7B3C55D4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3</a:t>
            </a:fld>
            <a:endParaRPr lang="de-DE" altLang="de-DE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Assignment/Task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70" y="1011029"/>
            <a:ext cx="5681232" cy="3791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www.mne-cpp.org/wp-content/uploads/2015/11/BR_screensh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  <a14:imgEffect>
                      <a14:brightnessContrast contrast="38000"/>
                    </a14:imgEffect>
                  </a14:imgLayer>
                </a14:imgProps>
              </a:ext>
            </a:extLst>
          </a:blip>
          <a:srcRect l="16462" t="34480" r="53838" b="37390"/>
          <a:stretch/>
        </p:blipFill>
        <p:spPr bwMode="auto">
          <a:xfrm>
            <a:off x="611188" y="1085850"/>
            <a:ext cx="8179075" cy="45906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62000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55B33CFA-16D0-461D-86CD-CFECFCAAEFA0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4</a:t>
            </a:fld>
            <a:endParaRPr lang="de-DE" altLang="de-DE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Standard Visualization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2843213" y="1700213"/>
            <a:ext cx="42497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>
                <a:solidFill>
                  <a:schemeClr val="tx1"/>
                </a:solidFill>
              </a:rPr>
              <a:t>Todo insert screenshot of disp3D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>
              <a:solidFill>
                <a:schemeClr val="tx1"/>
              </a:solidFill>
            </a:endParaRPr>
          </a:p>
        </p:txBody>
      </p:sp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B8D35FCB-11C3-48FD-BC8A-E1BAE4A2209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5</a:t>
            </a:fld>
            <a:endParaRPr lang="de-DE" altLang="de-DE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3D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1" t="3777" r="24013" b="979"/>
          <a:stretch/>
        </p:blipFill>
        <p:spPr>
          <a:xfrm>
            <a:off x="2375756" y="1052736"/>
            <a:ext cx="4392488" cy="4896544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8" y="2781300"/>
            <a:ext cx="5110162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188" y="1484313"/>
            <a:ext cx="8207375" cy="36004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rgbClr val="3465A4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59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973138" y="1989138"/>
            <a:ext cx="2805112" cy="2592387"/>
          </a:xfrm>
          <a:prstGeom prst="rect">
            <a:avLst/>
          </a:prstGeom>
          <a:solidFill>
            <a:srgbClr val="FF7900">
              <a:alpha val="43000"/>
            </a:srgb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lnSpc>
                <a:spcPct val="150000"/>
              </a:lnSpc>
              <a:buSzPct val="100000"/>
              <a:defRPr/>
            </a:pPr>
            <a:r>
              <a:rPr lang="en-US" altLang="de-DE" b="1" u="sng" dirty="0">
                <a:solidFill>
                  <a:srgbClr val="000000"/>
                </a:solidFill>
              </a:rPr>
              <a:t>Input:</a:t>
            </a:r>
            <a:endParaRPr lang="en-US" altLang="de-DE" dirty="0">
              <a:solidFill>
                <a:srgbClr val="000000"/>
              </a:solidFill>
            </a:endParaRP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>
                <a:solidFill>
                  <a:srgbClr val="000000"/>
                </a:solidFill>
              </a:rPr>
              <a:t>vertices (x, y, z)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 err="1">
                <a:solidFill>
                  <a:srgbClr val="000000"/>
                </a:solidFill>
              </a:rPr>
              <a:t>Neighbour</a:t>
            </a:r>
            <a:r>
              <a:rPr lang="en-US" altLang="de-DE" dirty="0">
                <a:solidFill>
                  <a:srgbClr val="000000"/>
                </a:solidFill>
              </a:rPr>
              <a:t>-relationships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>
                <a:solidFill>
                  <a:srgbClr val="000000"/>
                </a:solidFill>
              </a:rPr>
              <a:t>Sensor points (x, y, z)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 err="1">
                <a:solidFill>
                  <a:srgbClr val="000000"/>
                </a:solidFill>
              </a:rPr>
              <a:t>Sensordata</a:t>
            </a:r>
            <a:r>
              <a:rPr lang="en-US" altLang="de-DE" dirty="0">
                <a:solidFill>
                  <a:srgbClr val="000000"/>
                </a:solidFill>
              </a:rPr>
              <a:t> (1000hz)</a:t>
            </a: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endParaRPr lang="en-US" altLang="de-DE" dirty="0">
              <a:solidFill>
                <a:srgbClr val="000000"/>
              </a:solidFill>
            </a:endParaRPr>
          </a:p>
          <a:p>
            <a:pPr marL="285750" indent="-285750" eaLnBrk="1">
              <a:lnSpc>
                <a:spcPct val="93000"/>
              </a:lnSpc>
              <a:buSzPct val="100000"/>
              <a:buFont typeface="Wingdings" panose="05000000000000000000" pitchFamily="2" charset="2"/>
              <a:buChar char="§"/>
              <a:defRPr/>
            </a:pPr>
            <a:endParaRPr lang="en-US" altLang="de-DE" dirty="0">
              <a:solidFill>
                <a:srgbClr val="000000"/>
              </a:solidFill>
            </a:endParaRPr>
          </a:p>
          <a:p>
            <a:pPr eaLnBrk="1">
              <a:lnSpc>
                <a:spcPct val="93000"/>
              </a:lnSpc>
              <a:buSzPct val="100000"/>
              <a:defRPr/>
            </a:pPr>
            <a:endParaRPr lang="en-US" altLang="de-DE" dirty="0">
              <a:solidFill>
                <a:srgbClr val="000000"/>
              </a:solidFill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>
            <p:extLst>
              <p:ext uri="{D42A27DB-BD31-4B8C-83A1-F6EECF244321}">
                <p14:modId xmlns:p14="http://schemas.microsoft.com/office/powerpoint/2010/main" val="3974472093"/>
              </p:ext>
            </p:extLst>
          </p:nvPr>
        </p:nvSpPr>
        <p:spPr bwMode="auto">
          <a:xfrm>
            <a:off x="5670550" y="1989139"/>
            <a:ext cx="2809875" cy="2592386"/>
          </a:xfrm>
          <a:prstGeom prst="rect">
            <a:avLst/>
          </a:prstGeom>
          <a:solidFill>
            <a:srgbClr val="FF7900">
              <a:alpha val="43000"/>
            </a:srgbClr>
          </a:solidFill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5000" rIns="90000" bIns="45000" anchor="t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lnSpc>
                <a:spcPct val="150000"/>
              </a:lnSpc>
              <a:buSzPct val="100000"/>
              <a:defRPr/>
            </a:pPr>
            <a:r>
              <a:rPr lang="en-US" altLang="de-DE" b="1" u="sng" dirty="0">
                <a:solidFill>
                  <a:srgbClr val="000000"/>
                </a:solidFill>
              </a:rPr>
              <a:t>Output:</a:t>
            </a:r>
            <a:endParaRPr lang="en-US" altLang="de-DE" dirty="0">
              <a:solidFill>
                <a:srgbClr val="000000"/>
              </a:solidFill>
            </a:endParaRPr>
          </a:p>
          <a:p>
            <a:pPr marL="285750" indent="-285750" eaLnBrk="1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de-DE" dirty="0">
                <a:solidFill>
                  <a:srgbClr val="000000"/>
                </a:solidFill>
              </a:rPr>
              <a:t>Matrix containing (interpolated) intensities for every vertex</a:t>
            </a:r>
            <a:endParaRPr lang="en-US" altLang="de-DE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673100" y="1544638"/>
            <a:ext cx="1414463" cy="36512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de-DE" sz="2000" b="1" dirty="0">
                <a:solidFill>
                  <a:schemeClr val="accent2">
                    <a:lumMod val="50000"/>
                  </a:schemeClr>
                </a:solidFill>
              </a:rPr>
              <a:t>MNE-CPP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5219700" y="3284538"/>
            <a:ext cx="45085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4140200" y="2781300"/>
            <a:ext cx="1079500" cy="1008063"/>
          </a:xfrm>
          <a:prstGeom prst="rect">
            <a:avLst/>
          </a:prstGeom>
          <a:solidFill>
            <a:schemeClr val="accent2">
              <a:lumMod val="50000"/>
              <a:alpha val="58000"/>
            </a:schemeClr>
          </a:solidFill>
          <a:ln w="22225">
            <a:solidFill>
              <a:schemeClr val="tx1"/>
            </a:solidFill>
            <a:prstDash val="solid"/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de-DE" b="1" dirty="0">
                <a:solidFill>
                  <a:schemeClr val="bg1">
                    <a:lumMod val="95000"/>
                  </a:schemeClr>
                </a:solidFill>
              </a:rPr>
              <a:t>Features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7233C693-478E-46F6-AF29-E4B512D70618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6</a:t>
            </a:fld>
            <a:endParaRPr lang="de-DE" altLang="de-DE"/>
          </a:p>
        </p:txBody>
      </p:sp>
      <p:cxnSp>
        <p:nvCxnSpPr>
          <p:cNvPr id="12299" name="Straight Connector 3"/>
          <p:cNvCxnSpPr>
            <a:cxnSpLocks noChangeShapeType="1"/>
            <a:stCxn id="7172" idx="3"/>
            <a:endCxn id="7177" idx="1"/>
          </p:cNvCxnSpPr>
          <p:nvPr/>
        </p:nvCxnSpPr>
        <p:spPr bwMode="auto">
          <a:xfrm>
            <a:off x="3778250" y="3285332"/>
            <a:ext cx="36195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Input/Output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7</a:t>
            </a:fld>
            <a:endParaRPr lang="de-DE" altLang="de-DE"/>
          </a:p>
        </p:txBody>
      </p:sp>
      <p:cxnSp>
        <p:nvCxnSpPr>
          <p:cNvPr id="14349" name="Straight Connector 40"/>
          <p:cNvCxnSpPr>
            <a:cxnSpLocks noChangeShapeType="1"/>
          </p:cNvCxnSpPr>
          <p:nvPr/>
        </p:nvCxnSpPr>
        <p:spPr bwMode="auto">
          <a:xfrm>
            <a:off x="6084888" y="4937125"/>
            <a:ext cx="914400" cy="914400"/>
          </a:xfrm>
          <a:prstGeom prst="line">
            <a:avLst/>
          </a:prstGeom>
          <a:noFill/>
          <a:ln w="9525" algn="ctr">
            <a:solidFill>
              <a:schemeClr val="tx1">
                <a:alpha val="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0" name="Rounded Rectangle 51"/>
          <p:cNvSpPr>
            <a:spLocks noChangeArrowheads="1"/>
          </p:cNvSpPr>
          <p:nvPr/>
        </p:nvSpPr>
        <p:spPr bwMode="auto">
          <a:xfrm>
            <a:off x="5767388" y="4840288"/>
            <a:ext cx="365125" cy="101600"/>
          </a:xfrm>
          <a:prstGeom prst="roundRect">
            <a:avLst>
              <a:gd name="adj" fmla="val 16667"/>
            </a:avLst>
          </a:prstGeom>
          <a:solidFill>
            <a:srgbClr val="00B8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5" grpId="0"/>
      <p:bldP spid="14357" grpId="0" animBg="1"/>
      <p:bldP spid="96" grpId="0" animBg="1"/>
      <p:bldP spid="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5344063" y="2332038"/>
            <a:ext cx="3404401" cy="1961058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</a:gradFill>
          <a:ln>
            <a:solidFill>
              <a:schemeClr val="dk1"/>
            </a:solidFill>
          </a:ln>
          <a:effectLst/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 err="1"/>
              <a:t>Sensorpoints</a:t>
            </a:r>
            <a:r>
              <a:rPr lang="en-US" altLang="de-DE" sz="2000" dirty="0"/>
              <a:t> are not part of the mesh</a:t>
            </a:r>
          </a:p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de-DE" sz="2000" dirty="0"/>
              <a:t>relative position on surface unknown</a:t>
            </a:r>
          </a:p>
        </p:txBody>
      </p:sp>
      <p:sp>
        <p:nvSpPr>
          <p:cNvPr id="18459" name="TextBox 26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642E45B4-0A12-43F6-975E-A5E9C525E259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8</a:t>
            </a:fld>
            <a:endParaRPr lang="de-DE" altLang="de-DE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0" y="173037"/>
            <a:ext cx="9144000" cy="125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Sensor Mapping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30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 1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5344062" y="4562018"/>
            <a:ext cx="3404402" cy="1067096"/>
          </a:xfrm>
          <a:prstGeom prst="rect">
            <a:avLst/>
          </a:prstGeom>
          <a:solidFill>
            <a:srgbClr val="FF7900"/>
          </a:solidFill>
          <a:ln>
            <a:solidFill>
              <a:schemeClr val="dk1"/>
            </a:solidFill>
          </a:ln>
          <a:effectLst/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342900" indent="-342900" eaLnBrk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de-DE" sz="2000" b="1" dirty="0">
                <a:solidFill>
                  <a:srgbClr val="F2F2F2"/>
                </a:solidFill>
              </a:rPr>
              <a:t>Multithreaded linear search</a:t>
            </a:r>
          </a:p>
        </p:txBody>
      </p:sp>
      <p:sp>
        <p:nvSpPr>
          <p:cNvPr id="4" name="Isosceles Triangle 3"/>
          <p:cNvSpPr/>
          <p:nvPr/>
        </p:nvSpPr>
        <p:spPr bwMode="auto">
          <a:xfrm rot="5400000">
            <a:off x="5449297" y="4752354"/>
            <a:ext cx="184941" cy="211342"/>
          </a:xfrm>
          <a:prstGeom prst="triangl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1" y="1352550"/>
            <a:ext cx="4704327" cy="4589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https://camo.githubusercontent.com/34879d690f5e3eadee628a05ae7cb4c20b567892/687474703a2f2f7777772e6d6e652d6370702e6f72672f77702d636f6e74656e742f75706c6f6164732f323031362f30362f4d4e452d4350505f4769744875625f4c6f676f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370263"/>
            <a:ext cx="51117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850900" y="1141413"/>
            <a:ext cx="7848600" cy="46672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  <a:alpha val="64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blurRad="203200" algn="ctr" rotWithShape="0">
              <a:srgbClr val="000000">
                <a:alpha val="25000"/>
              </a:srgbClr>
            </a:outerShdw>
          </a:effec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de-DE" b="1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173038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6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de-DE" altLang="de-DE" sz="4800" b="1" dirty="0">
                <a:solidFill>
                  <a:srgbClr val="FF7900"/>
                </a:solidFill>
                <a:ea typeface="ＭＳ Ｐゴシック" panose="020B0600070205080204" pitchFamily="34" charset="-128"/>
              </a:rPr>
              <a:t>Features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923925" y="1820863"/>
            <a:ext cx="1828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Sensor</a:t>
            </a:r>
            <a:b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</a:br>
            <a:r>
              <a:rPr lang="de-DE" altLang="de-DE" sz="2000" b="1" dirty="0">
                <a:solidFill>
                  <a:srgbClr val="003359"/>
                </a:solidFill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1820863" y="3008313"/>
            <a:ext cx="914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>
              <a:lnSpc>
                <a:spcPct val="107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2000" b="1">
                <a:solidFill>
                  <a:srgbClr val="003359"/>
                </a:solidFill>
                <a:ea typeface="ＭＳ Ｐゴシック" panose="020B0600070205080204" pitchFamily="34" charset="-128"/>
              </a:rPr>
              <a:t>SCDC</a:t>
            </a:r>
          </a:p>
        </p:txBody>
      </p:sp>
      <p:sp>
        <p:nvSpPr>
          <p:cNvPr id="14347" name="TextBox 23"/>
          <p:cNvSpPr txBox="1">
            <a:spLocks noChangeArrowheads="1"/>
          </p:cNvSpPr>
          <p:nvPr/>
        </p:nvSpPr>
        <p:spPr bwMode="auto">
          <a:xfrm>
            <a:off x="611188" y="6308725"/>
            <a:ext cx="2376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de-DE" altLang="de-DE"/>
              <a:t>Slide </a:t>
            </a:r>
            <a:fld id="{A6648547-7500-400B-89F5-89A97B3A278E}" type="slidenum">
              <a:rPr lang="de-DE" altLang="de-DE"/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9</a:t>
            </a:fld>
            <a:endParaRPr lang="de-DE" altLang="de-DE"/>
          </a:p>
        </p:txBody>
      </p:sp>
      <p:sp>
        <p:nvSpPr>
          <p:cNvPr id="14354" name="Down Arrow Callout 91"/>
          <p:cNvSpPr>
            <a:spLocks noChangeArrowheads="1"/>
          </p:cNvSpPr>
          <p:nvPr/>
        </p:nvSpPr>
        <p:spPr bwMode="auto">
          <a:xfrm>
            <a:off x="3787775" y="2387600"/>
            <a:ext cx="3457575" cy="1081088"/>
          </a:xfrm>
          <a:prstGeom prst="downArrowCallout">
            <a:avLst>
              <a:gd name="adj1" fmla="val 25023"/>
              <a:gd name="adj2" fmla="val 25023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3" name="Rectangle 10"/>
          <p:cNvSpPr>
            <a:spLocks noChangeArrowheads="1"/>
          </p:cNvSpPr>
          <p:nvPr/>
        </p:nvSpPr>
        <p:spPr bwMode="auto">
          <a:xfrm>
            <a:off x="3870325" y="2470150"/>
            <a:ext cx="1463675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360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Sensors on</a:t>
            </a:r>
          </a:p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tx1"/>
                </a:solidFill>
              </a:rPr>
              <a:t>Mesh</a:t>
            </a:r>
          </a:p>
        </p:txBody>
      </p:sp>
      <p:sp>
        <p:nvSpPr>
          <p:cNvPr id="94" name="Rectangle 11"/>
          <p:cNvSpPr>
            <a:spLocks noChangeArrowheads="1"/>
          </p:cNvSpPr>
          <p:nvPr/>
        </p:nvSpPr>
        <p:spPr bwMode="auto">
          <a:xfrm>
            <a:off x="5703888" y="2470150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sp>
        <p:nvSpPr>
          <p:cNvPr id="14357" name="Down Arrow Callout 94"/>
          <p:cNvSpPr>
            <a:spLocks noChangeArrowheads="1"/>
          </p:cNvSpPr>
          <p:nvPr/>
        </p:nvSpPr>
        <p:spPr bwMode="auto">
          <a:xfrm>
            <a:off x="2876550" y="1385888"/>
            <a:ext cx="3455988" cy="1081087"/>
          </a:xfrm>
          <a:prstGeom prst="downArrowCallout">
            <a:avLst>
              <a:gd name="adj1" fmla="val 25012"/>
              <a:gd name="adj2" fmla="val 25012"/>
              <a:gd name="adj3" fmla="val 25000"/>
              <a:gd name="adj4" fmla="val 56380"/>
            </a:avLst>
          </a:prstGeom>
          <a:solidFill>
            <a:srgbClr val="00335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2959100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Sensors</a:t>
            </a:r>
            <a:endParaRPr lang="en-US" altLang="de-DE" sz="1600" b="1" dirty="0">
              <a:solidFill>
                <a:schemeClr val="tx1"/>
              </a:solidFill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4792663" y="1468438"/>
            <a:ext cx="1463675" cy="457200"/>
          </a:xfrm>
          <a:prstGeom prst="rect">
            <a:avLst/>
          </a:prstGeom>
          <a:solidFill>
            <a:srgbClr val="FF7900"/>
          </a:solidFill>
          <a:ln w="9360" cap="sq">
            <a:solidFill>
              <a:schemeClr val="tx1"/>
            </a:solidFill>
            <a:round/>
            <a:headEnd/>
            <a:tailEnd/>
          </a:ln>
        </p:spPr>
        <p:txBody>
          <a:bodyPr wrap="none" lIns="90000" tIns="60840" rIns="90000" bIns="45000" anchor="ctr"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buClrTx/>
              <a:buFontTx/>
              <a:buNone/>
              <a:defRPr/>
            </a:pPr>
            <a:r>
              <a:rPr lang="en-US" altLang="de-DE" sz="1600" b="1" dirty="0">
                <a:solidFill>
                  <a:schemeClr val="bg1">
                    <a:lumMod val="95000"/>
                  </a:schemeClr>
                </a:solidFill>
              </a:rPr>
              <a:t>Mesh</a:t>
            </a:r>
          </a:p>
        </p:txBody>
      </p:sp>
      <p:cxnSp>
        <p:nvCxnSpPr>
          <p:cNvPr id="14360" name="Straight Arrow Connector 62"/>
          <p:cNvCxnSpPr>
            <a:cxnSpLocks noChangeShapeType="1"/>
            <a:stCxn id="8205" idx="3"/>
          </p:cNvCxnSpPr>
          <p:nvPr/>
        </p:nvCxnSpPr>
        <p:spPr bwMode="auto">
          <a:xfrm>
            <a:off x="2752725" y="2205038"/>
            <a:ext cx="1387475" cy="79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1" name="Straight Arrow Connector 104"/>
          <p:cNvCxnSpPr>
            <a:cxnSpLocks noChangeShapeType="1"/>
            <a:stCxn id="8206" idx="3"/>
          </p:cNvCxnSpPr>
          <p:nvPr/>
        </p:nvCxnSpPr>
        <p:spPr bwMode="auto">
          <a:xfrm>
            <a:off x="2735263" y="3213100"/>
            <a:ext cx="227488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93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/>
      <p:bldP spid="14354" grpId="0" animBg="1"/>
      <p:bldP spid="93" grpId="0" animBg="1"/>
      <p:bldP spid="9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5BE96C-8F48-4AA9-8983-5C5B0C297169}">
  <we:reference id="wa104380317" version="1.0.0.0" store="en-US" storeType="OMEX"/>
  <we:alternateReferences>
    <we:reference id="WA104380317" version="1.0.0.0" store="WA10438031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16f1117b-965f-44e2-a34a-56d157a44c9a" Revision="1" Stencil="System.MyShapes" StencilVersion="1.0"/>
</Control>
</file>

<file path=customXml/itemProps1.xml><?xml version="1.0" encoding="utf-8"?>
<ds:datastoreItem xmlns:ds="http://schemas.openxmlformats.org/officeDocument/2006/customXml" ds:itemID="{C119CC58-501E-417B-B383-BBC6A49751B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376</Words>
  <Application>Microsoft Office PowerPoint</Application>
  <PresentationFormat>Bildschirmpräsentation (4:3)</PresentationFormat>
  <Paragraphs>178</Paragraphs>
  <Slides>18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0" baseType="lpstr"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Torsten Weilepp</dc:creator>
  <cp:keywords/>
  <dc:description/>
  <cp:lastModifiedBy>Felix Griesau</cp:lastModifiedBy>
  <cp:revision>584</cp:revision>
  <cp:lastPrinted>2017-06-28T14:30:04Z</cp:lastPrinted>
  <dcterms:created xsi:type="dcterms:W3CDTF">2008-09-25T07:57:29Z</dcterms:created>
  <dcterms:modified xsi:type="dcterms:W3CDTF">2017-06-30T18:06:56Z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Torsten Weilepp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1</vt:r8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1</vt:r8>
  </property>
  <property fmtid="{D5CDD505-2E9C-101B-9397-08002B2CF9AE}" pid="13" name="Tfs.IsStoryboard">
    <vt:bool>true</vt:bool>
  </property>
</Properties>
</file>